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869" r:id="rId12"/>
  </p:sldMasterIdLst>
  <p:notesMasterIdLst>
    <p:notesMasterId r:id="rId24"/>
  </p:notesMasterIdLst>
  <p:handoutMasterIdLst>
    <p:handoutMasterId r:id="rId25"/>
  </p:handoutMasterIdLst>
  <p:sldIdLst>
    <p:sldId id="257" r:id="rId13"/>
    <p:sldId id="2147483610" r:id="rId14"/>
    <p:sldId id="358" r:id="rId15"/>
    <p:sldId id="256" r:id="rId16"/>
    <p:sldId id="2146849418" r:id="rId17"/>
    <p:sldId id="2147483646" r:id="rId18"/>
    <p:sldId id="2147483647" r:id="rId19"/>
    <p:sldId id="2147483257" r:id="rId20"/>
    <p:sldId id="2147483281" r:id="rId21"/>
    <p:sldId id="2147483280" r:id="rId22"/>
    <p:sldId id="2147483645" r:id="rId23"/>
  </p:sldIdLst>
  <p:sldSz cx="12195175" cy="6858000"/>
  <p:notesSz cx="6858000" cy="9144000"/>
  <p:embeddedFontLst>
    <p:embeddedFont>
      <p:font typeface="72" panose="020B0604020202020204" charset="0"/>
      <p:regular r:id="rId26"/>
      <p:bold r:id="rId27"/>
      <p:italic r:id="rId28"/>
      <p:boldItalic r:id="rId29"/>
    </p:embeddedFont>
    <p:embeddedFont>
      <p:font typeface="72 Brand" panose="020B0604020202020204" charset="0"/>
      <p:regular r:id="rId30"/>
      <p:bold r:id="rId31"/>
      <p:italic r:id="rId32"/>
      <p:boldItalic r:id="rId33"/>
    </p:embeddedFont>
    <p:embeddedFont>
      <p:font typeface="72 Brand Light" panose="020B0604020202020204" charset="0"/>
      <p:regular r:id="rId34"/>
      <p:italic r:id="rId35"/>
    </p:embeddedFont>
    <p:embeddedFont>
      <p:font typeface="72 Brand Medium" panose="020B0604020202020204" charset="0"/>
      <p:regular r:id="rId36"/>
      <p:italic r:id="rId37"/>
    </p:embeddedFont>
    <p:embeddedFont>
      <p:font typeface="Cascadia Code" panose="020B0604020202020204" charset="0"/>
      <p:regular r:id="rId38"/>
      <p:bold r:id="rId39"/>
      <p:italic r:id="rId40"/>
      <p:boldItalic r:id="rId41"/>
    </p:embeddedFont>
  </p:embeddedFontLst>
  <p:custDataLst>
    <p:tags r:id="rId42"/>
  </p:custDataLst>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462E20E-04A7-47C7-A4DC-A085056ACD98}">
          <p14:sldIdLst>
            <p14:sldId id="257"/>
          </p14:sldIdLst>
        </p14:section>
        <p14:section name="01" id="{B52457D7-46D8-46DD-9761-0526A4664199}">
          <p14:sldIdLst>
            <p14:sldId id="2147483610"/>
            <p14:sldId id="358"/>
            <p14:sldId id="256"/>
            <p14:sldId id="2146849418"/>
            <p14:sldId id="2147483646"/>
            <p14:sldId id="2147483647"/>
          </p14:sldIdLst>
        </p14:section>
        <p14:section name="The end" id="{1DF81D1B-E560-4509-9A0E-92E24517CF2C}">
          <p14:sldIdLst>
            <p14:sldId id="2147483257"/>
            <p14:sldId id="2147483281"/>
          </p14:sldIdLst>
        </p14:section>
        <p14:section name="Appendix" id="{6720FBC2-226F-4A80-BCB7-7186868EF62D}">
          <p14:sldIdLst>
            <p14:sldId id="2147483280"/>
            <p14:sldId id="2147483645"/>
          </p14:sldIdLst>
        </p14:section>
      </p14:sectionLst>
    </p:ext>
    <p:ext uri="{EFAFB233-063F-42B5-8137-9DF3F51BA10A}">
      <p15:sldGuideLst xmlns:p15="http://schemas.microsoft.com/office/powerpoint/2012/main">
        <p15:guide id="2" orient="horz" pos="3294" userDrawn="1">
          <p15:clr>
            <a:srgbClr val="A4A3A4"/>
          </p15:clr>
        </p15:guide>
        <p15:guide id="3" pos="384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75DE60F-F061-9186-C55D-060D315FF4C4}" name="Feng, Carol" initials="CF" userId="S::carol.feng01@sap.com::3fc581bf-0d26-4965-807f-00fa63ae760c" providerId="AD"/>
  <p188:author id="{C5D0E630-1A2A-F72D-7B74-C1CE40368F28}" name="MAGI, Roosi" initials="RM" userId="S::roosi.magi@sap.com::513549ca-9f90-4c15-ac0f-a891c6aa6204" providerId="AD"/>
  <p188:author id="{B6EC8343-9CFC-03A5-80FF-91AD473335E8}" name="Hughes, Jamie" initials="JH" userId="S::jamie.hughes@sap.com::36cfe3be-5d77-46c3-bb00-4a5421f3e788" providerId="AD"/>
  <p188:author id="{812B9A51-0C32-A8A4-6136-9EB477DD1602}" name="Braukmueller, Nikola Cornelia" initials="" userId="S::nikola.cornelia.braukmueller@sap.com::f884be43-0225-4681-98f8-c62db7936db6" providerId="AD"/>
  <p188:author id="{5770498A-2AA0-5C4E-2767-32307344AD47}" name="Meagher, Jason" initials="MJ" userId="S::jason.meagher@sap.com::8df69b86-b6d1-4eb4-ac27-953ba6154118" providerId="AD"/>
  <p188:author id="{8E47AE91-05DA-3335-FDD3-C3CF0F81A1F0}" name="Boeckling, Martin" initials="MB" userId="S::martin.boeckling@sap.com::593ab6ee-281c-483d-adb1-30385b8475bf" providerId="AD"/>
  <p188:author id="{3E1F1EA8-0023-6149-7F74-48C7ACAC4164}" name="Sauer, Klaus-Peter" initials="SKP" userId="S::klaus-peter.sauer@sap.com::9b17477d-5ea8-480c-a985-14628470c759" providerId="AD"/>
  <p188:author id="{A0D2B7AF-1744-6A17-5999-E465F81803B5}" name="Bitz, Heidi" initials="HB" userId="S::heidi.bitz@sap.com::9967a29f-0951-4f19-aaf9-5b3fc039a285" providerId="AD"/>
  <p188:author id="{3485D6CA-50CC-E8D7-323C-D71AE82C9848}" name="Tran, San" initials="ST" userId="S::san.tran@sap.com::fa63ae62-cdfd-409a-b412-3279e3c74af5" providerId="AD"/>
  <p188:author id="{63B4E3E9-1F0E-BEB1-68BB-990E46E861E2}" name="Doreen Peters | ahorn. gmbh" initials="DP" userId="S::doreen@ahorngmbh.de::0c6c1e55-9a7d-45af-ad92-0b8be940a904" providerId="AD"/>
  <p188:author id="{36CCD9F5-6E60-7A73-1DCF-5563810D4955}" name="Maguire, Erin Rose (external - Service)" initials="MS" userId="S::erin.maguire@sap.com::31cd2fe5-b7ee-43ed-a3b6-34dde073ece3" providerId="AD"/>
  <p188:author id="{C20625FD-0F39-6CE0-C5B3-6DB553A9E917}" name="Krueger, Imke (external - Service)" initials="IK" userId="S::imke.krueger@sap.com::7a718e30-7757-4c5f-a851-fb217b5d2b30" providerId="AD"/>
</p188: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44A"/>
    <a:srgbClr val="EBF8FF"/>
    <a:srgbClr val="FFFFFF"/>
    <a:srgbClr val="FF8AF0"/>
    <a:srgbClr val="02414C"/>
    <a:srgbClr val="2CE0BF"/>
    <a:srgbClr val="00278A"/>
    <a:srgbClr val="016EFB"/>
    <a:srgbClr val="FFB300"/>
    <a:srgbClr val="D3B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E84C48-A3F8-7EB2-1120-659A0C720CA9}" v="110" dt="2025-11-05T08:20:39.054"/>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3294"/>
        <p:guide pos="3841"/>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9.xml"/><Relationship Id="rId34" Type="http://schemas.openxmlformats.org/officeDocument/2006/relationships/font" Target="fonts/font9.fntdata"/><Relationship Id="rId42" Type="http://schemas.openxmlformats.org/officeDocument/2006/relationships/tags" Target="tags/tag1.xml"/><Relationship Id="rId47" Type="http://schemas.microsoft.com/office/2015/10/relationships/revisionInfo" Target="revisionInfo.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customXml" Target="../customXml/item10.xml"/><Relationship Id="rId19" Type="http://schemas.openxmlformats.org/officeDocument/2006/relationships/slide" Target="slides/slide7.xml"/><Relationship Id="rId31" Type="http://schemas.openxmlformats.org/officeDocument/2006/relationships/font" Target="fonts/font6.fntdata"/><Relationship Id="rId44"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presProps" Target="presProps.xml"/><Relationship Id="rId48" Type="http://schemas.microsoft.com/office/2018/10/relationships/authors" Target="authors.xml"/><Relationship Id="rId8" Type="http://schemas.openxmlformats.org/officeDocument/2006/relationships/customXml" Target="../customXml/item8.xml"/><Relationship Id="rId3" Type="http://schemas.openxmlformats.org/officeDocument/2006/relationships/customXml" Target="../customXml/item3.xml"/><Relationship Id="rId12" Type="http://schemas.openxmlformats.org/officeDocument/2006/relationships/slideMaster" Target="slideMasters/slideMaster1.xml"/><Relationship Id="rId17" Type="http://schemas.openxmlformats.org/officeDocument/2006/relationships/slide" Target="slides/slide5.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tableStyles" Target="tableStyles.xml"/><Relationship Id="rId20" Type="http://schemas.openxmlformats.org/officeDocument/2006/relationships/slide" Target="slides/slide8.xml"/><Relationship Id="rId41" Type="http://schemas.openxmlformats.org/officeDocument/2006/relationships/font" Target="fonts/font16.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latin typeface="72 Brand" panose="020B0504030603020204" pitchFamily="34" charset="0"/>
              </a:rPr>
              <a:pPr algn="ctr"/>
              <a:t>‹#›</a:t>
            </a:fld>
            <a:endParaRPr lang="de-DE" sz="1000">
              <a:latin typeface="72 Brand" panose="020B0504030603020204" pitchFamily="34" charset="0"/>
            </a:endParaRPr>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b="0" i="0">
                <a:latin typeface="72 Brand" panose="020B0504030603020204" pitchFamily="34" charset="0"/>
              </a:defRPr>
            </a:lvl1pPr>
          </a:lstStyle>
          <a:p>
            <a:fld id="{7D8C2C35-2B8A-446E-BEC0-FD36716C29AC}" type="slidenum">
              <a:rPr lang="en-DE" smtClean="0"/>
              <a:pPr/>
              <a:t>‹#›</a:t>
            </a:fld>
            <a:endParaRPr lang="en-DE"/>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b="0" i="0" kern="1200">
        <a:solidFill>
          <a:schemeClr val="tx1"/>
        </a:solidFill>
        <a:latin typeface="72 Brand" panose="020B0504030603020204" pitchFamily="34" charset="0"/>
        <a:ea typeface="+mn-ea"/>
        <a:cs typeface="+mn-cs"/>
      </a:defRPr>
    </a:lvl1pPr>
    <a:lvl2pPr marL="180000" indent="-180000" algn="l" defTabSz="1088776" rtl="0" eaLnBrk="1" latinLnBrk="0" hangingPunct="1">
      <a:buClr>
        <a:schemeClr val="accent1"/>
      </a:buClr>
      <a:buSzPct val="100000"/>
      <a:buFont typeface="Wingdings" pitchFamily="2" charset="2"/>
      <a:buChar char=""/>
      <a:defRPr sz="1400" b="0" i="0" kern="1200">
        <a:solidFill>
          <a:schemeClr val="tx1"/>
        </a:solidFill>
        <a:latin typeface="72 Brand" panose="020B0504030603020204" pitchFamily="34" charset="0"/>
        <a:ea typeface="+mn-ea"/>
        <a:cs typeface="+mn-cs"/>
      </a:defRPr>
    </a:lvl2pPr>
    <a:lvl3pPr marL="360000" indent="-180000" algn="l" defTabSz="1088776" rtl="0" eaLnBrk="1" latinLnBrk="0" hangingPunct="1">
      <a:buClr>
        <a:schemeClr val="accent2"/>
      </a:buClr>
      <a:buSzPct val="80000"/>
      <a:buFont typeface="Symbol" pitchFamily="18" charset="2"/>
      <a:buChar char="-"/>
      <a:defRPr sz="1200" b="0" i="0" kern="1200">
        <a:solidFill>
          <a:schemeClr val="tx1"/>
        </a:solidFill>
        <a:latin typeface="72 Brand" panose="020B0504030603020204" pitchFamily="34" charset="0"/>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3045B-0C38-8189-0500-D364F1AE1D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A836D6-1F21-F05A-DA0E-64C0E8F1EE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C5193C-0ADA-44ED-D4FD-4D1AD09CD6CA}"/>
              </a:ext>
            </a:extLst>
          </p:cNvPr>
          <p:cNvSpPr>
            <a:spLocks noGrp="1"/>
          </p:cNvSpPr>
          <p:nvPr>
            <p:ph type="body" idx="1"/>
          </p:nvPr>
        </p:nvSpPr>
        <p:spPr/>
        <p:txBody>
          <a:bodyPr/>
          <a:lstStyle/>
          <a:p>
            <a:r>
              <a:rPr lang="en-US"/>
              <a:t>paint the picture how do they do --&gt; business data cloud </a:t>
            </a:r>
            <a:br>
              <a:rPr lang="en-US"/>
            </a:br>
            <a:br>
              <a:rPr lang="en-US"/>
            </a:br>
            <a:r>
              <a:rPr lang="en-US"/>
              <a:t>replication flow change to Delta share </a:t>
            </a:r>
            <a:br>
              <a:rPr lang="en-US"/>
            </a:br>
            <a:br>
              <a:rPr lang="en-US"/>
            </a:br>
            <a:r>
              <a:rPr lang="en-US"/>
              <a:t>No need to prepare the data </a:t>
            </a:r>
            <a:endParaRPr lang="en-DE"/>
          </a:p>
        </p:txBody>
      </p:sp>
      <p:sp>
        <p:nvSpPr>
          <p:cNvPr id="4" name="Slide Number Placeholder 3">
            <a:extLst>
              <a:ext uri="{FF2B5EF4-FFF2-40B4-BE49-F238E27FC236}">
                <a16:creationId xmlns:a16="http://schemas.microsoft.com/office/drawing/2014/main" id="{AE7E578B-6675-DC6D-1100-0F191B53ACEF}"/>
              </a:ext>
            </a:extLst>
          </p:cNvPr>
          <p:cNvSpPr>
            <a:spLocks noGrp="1"/>
          </p:cNvSpPr>
          <p:nvPr>
            <p:ph type="sldNum" sz="quarter" idx="5"/>
          </p:nvPr>
        </p:nvSpPr>
        <p:spPr/>
        <p:txBody>
          <a:bodyPr/>
          <a:lstStyle/>
          <a:p>
            <a:fld id="{7D8C2C35-2B8A-446E-BEC0-FD36716C29AC}" type="slidenum">
              <a:rPr lang="en-DE" smtClean="0"/>
              <a:pPr/>
              <a:t>2</a:t>
            </a:fld>
            <a:endParaRPr lang="en-DE"/>
          </a:p>
        </p:txBody>
      </p:sp>
    </p:spTree>
    <p:extLst>
      <p:ext uri="{BB962C8B-B14F-4D97-AF65-F5344CB8AC3E}">
        <p14:creationId xmlns:p14="http://schemas.microsoft.com/office/powerpoint/2010/main" val="1378357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KP</a:t>
            </a:r>
          </a:p>
        </p:txBody>
      </p:sp>
    </p:spTree>
    <p:extLst>
      <p:ext uri="{BB962C8B-B14F-4D97-AF65-F5344CB8AC3E}">
        <p14:creationId xmlns:p14="http://schemas.microsoft.com/office/powerpoint/2010/main" val="22753628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2.xml"/><Relationship Id="rId5" Type="http://schemas.openxmlformats.org/officeDocument/2006/relationships/image" Target="../media/image6.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Keyvisual Dark Blue">
    <p:bg>
      <p:bgPr>
        <a:solidFill>
          <a:srgbClr val="00144A"/>
        </a:solidFill>
        <a:effectLst/>
      </p:bgPr>
    </p:bg>
    <p:spTree>
      <p:nvGrpSpPr>
        <p:cNvPr id="1" name=""/>
        <p:cNvGrpSpPr/>
        <p:nvPr/>
      </p:nvGrpSpPr>
      <p:grpSpPr>
        <a:xfrm>
          <a:off x="0" y="0"/>
          <a:ext cx="0" cy="0"/>
          <a:chOff x="0" y="0"/>
          <a:chExt cx="0" cy="0"/>
        </a:xfrm>
      </p:grpSpPr>
      <p:sp>
        <p:nvSpPr>
          <p:cNvPr id="4" name="Title"/>
          <p:cNvSpPr>
            <a:spLocks noGrp="1"/>
          </p:cNvSpPr>
          <p:nvPr>
            <p:ph type="title" hasCustomPrompt="1"/>
          </p:nvPr>
        </p:nvSpPr>
        <p:spPr>
          <a:xfrm>
            <a:off x="287999" y="1858963"/>
            <a:ext cx="4271575" cy="1844550"/>
          </a:xfrm>
        </p:spPr>
        <p:txBody>
          <a:bodyPr anchor="b" anchorCtr="0">
            <a:noAutofit/>
          </a:bodyPr>
          <a:lstStyle>
            <a:lvl1pPr>
              <a:lnSpc>
                <a:spcPct val="90000"/>
              </a:lnSpc>
              <a:defRPr sz="3200" b="0" i="0">
                <a:solidFill>
                  <a:schemeClr val="bg1"/>
                </a:solidFill>
                <a:latin typeface="+mj-lt"/>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 </a:t>
            </a:r>
            <a:br>
              <a:rPr lang="en-US"/>
            </a:br>
            <a:r>
              <a:rPr lang="en-US"/>
              <a:t>and here</a:t>
            </a:r>
            <a:endParaRPr lang="de-DE" sz="3600" kern="0">
              <a:ea typeface="72 Brand" pitchFamily="34" charset="-128"/>
              <a:cs typeface="72 Brand" pitchFamily="34" charset="-128"/>
            </a:endParaRPr>
          </a:p>
        </p:txBody>
      </p:sp>
      <p:pic>
        <p:nvPicPr>
          <p:cNvPr id="6" name="object 10">
            <a:extLst>
              <a:ext uri="{FF2B5EF4-FFF2-40B4-BE49-F238E27FC236}">
                <a16:creationId xmlns:a16="http://schemas.microsoft.com/office/drawing/2014/main" id="{C6B76F5E-4398-BD16-B5D6-62F9A27FF810}"/>
              </a:ext>
            </a:extLst>
          </p:cNvPr>
          <p:cNvPicPr/>
          <p:nvPr userDrawn="1"/>
        </p:nvPicPr>
        <p:blipFill>
          <a:blip r:embed="rId3"/>
          <a:srcRect/>
          <a:stretch/>
        </p:blipFill>
        <p:spPr>
          <a:xfrm>
            <a:off x="293337" y="284307"/>
            <a:ext cx="1516538" cy="214363"/>
          </a:xfrm>
          <a:prstGeom prst="rect">
            <a:avLst/>
          </a:prstGeom>
        </p:spPr>
      </p:pic>
      <p:sp>
        <p:nvSpPr>
          <p:cNvPr id="2" name="Text placeholder - column 1">
            <a:extLst>
              <a:ext uri="{FF2B5EF4-FFF2-40B4-BE49-F238E27FC236}">
                <a16:creationId xmlns:a16="http://schemas.microsoft.com/office/drawing/2014/main" id="{BCDC6924-8FC6-12CF-060C-A88CC6F109C7}"/>
              </a:ext>
            </a:extLst>
          </p:cNvPr>
          <p:cNvSpPr>
            <a:spLocks noGrp="1"/>
          </p:cNvSpPr>
          <p:nvPr>
            <p:ph type="body" sz="quarter" idx="23" hasCustomPrompt="1"/>
          </p:nvPr>
        </p:nvSpPr>
        <p:spPr>
          <a:xfrm>
            <a:off x="293337" y="4027469"/>
            <a:ext cx="4271575" cy="503434"/>
          </a:xfrm>
          <a:prstGeom prst="rect">
            <a:avLst/>
          </a:prstGeom>
        </p:spPr>
        <p:txBody>
          <a:bodyPr anchor="b" anchorCtr="0">
            <a:normAutofit/>
          </a:bodyPr>
          <a:lstStyle>
            <a:lvl1pPr marL="0" marR="0" indent="0" algn="l" defTabSz="1088558" rtl="0" eaLnBrk="1" fontAlgn="auto" latinLnBrk="0" hangingPunct="1">
              <a:lnSpc>
                <a:spcPct val="100000"/>
              </a:lnSpc>
              <a:spcBef>
                <a:spcPts val="0"/>
              </a:spcBef>
              <a:spcAft>
                <a:spcPts val="0"/>
              </a:spcAft>
              <a:buClrTx/>
              <a:buSzPct val="80000"/>
              <a:buFont typeface="72 Brand" panose="02000000000000000000" pitchFamily="2" charset="0"/>
              <a:buNone/>
              <a:tabLst/>
              <a:defRPr sz="1600">
                <a:solidFill>
                  <a:schemeClr val="bg1"/>
                </a:solidFill>
              </a:defRPr>
            </a:lvl1pPr>
          </a:lstStyle>
          <a:p>
            <a:pPr lvl="0"/>
            <a:r>
              <a:rPr lang="en-US"/>
              <a:t>Speaker Name, SAP</a:t>
            </a:r>
          </a:p>
          <a:p>
            <a:pPr lvl="0"/>
            <a:r>
              <a:rPr lang="en-US"/>
              <a:t>Speaker Name 2, SAP</a:t>
            </a:r>
          </a:p>
        </p:txBody>
      </p:sp>
      <p:sp>
        <p:nvSpPr>
          <p:cNvPr id="5" name="Text placeholder - column 1">
            <a:extLst>
              <a:ext uri="{FF2B5EF4-FFF2-40B4-BE49-F238E27FC236}">
                <a16:creationId xmlns:a16="http://schemas.microsoft.com/office/drawing/2014/main" id="{9435ADCE-3465-AF4F-B7CC-68F2609F193D}"/>
              </a:ext>
            </a:extLst>
          </p:cNvPr>
          <p:cNvSpPr>
            <a:spLocks noGrp="1"/>
          </p:cNvSpPr>
          <p:nvPr>
            <p:ph type="body" sz="quarter" idx="25" hasCustomPrompt="1"/>
          </p:nvPr>
        </p:nvSpPr>
        <p:spPr>
          <a:xfrm>
            <a:off x="293337" y="4623706"/>
            <a:ext cx="4271575" cy="231153"/>
          </a:xfrm>
          <a:prstGeom prst="rect">
            <a:avLst/>
          </a:prstGeom>
        </p:spPr>
        <p:txBody>
          <a:bodyPr>
            <a:normAutofit/>
          </a:bodyPr>
          <a:lstStyle>
            <a:lvl1pPr marL="0" marR="0" indent="0" algn="l" defTabSz="1088558" rtl="0" eaLnBrk="1" fontAlgn="auto" latinLnBrk="0" hangingPunct="1">
              <a:lnSpc>
                <a:spcPct val="100000"/>
              </a:lnSpc>
              <a:spcBef>
                <a:spcPts val="1800"/>
              </a:spcBef>
              <a:spcAft>
                <a:spcPts val="0"/>
              </a:spcAft>
              <a:buClrTx/>
              <a:buSzPct val="80000"/>
              <a:buFont typeface="72 Brand" panose="02000000000000000000" pitchFamily="2" charset="0"/>
              <a:buChar char="​"/>
              <a:tabLst/>
              <a:defRPr sz="1400">
                <a:solidFill>
                  <a:schemeClr val="bg1"/>
                </a:solidFill>
              </a:defRPr>
            </a:lvl1pPr>
          </a:lstStyle>
          <a:p>
            <a:pPr marL="0" marR="0" lvl="0" indent="0" algn="l" defTabSz="1088558" rtl="0" eaLnBrk="1" fontAlgn="auto" latinLnBrk="0" hangingPunct="1">
              <a:lnSpc>
                <a:spcPct val="100000"/>
              </a:lnSpc>
              <a:spcBef>
                <a:spcPts val="1800"/>
              </a:spcBef>
              <a:spcAft>
                <a:spcPts val="0"/>
              </a:spcAft>
              <a:buClrTx/>
              <a:buSzPct val="80000"/>
              <a:buFont typeface="72 Brand" panose="02000000000000000000" pitchFamily="2" charset="0"/>
              <a:buChar char="​"/>
              <a:tabLst/>
              <a:defRPr/>
            </a:pPr>
            <a:r>
              <a:rPr lang="en-US"/>
              <a:t>Month Year</a:t>
            </a:r>
          </a:p>
        </p:txBody>
      </p:sp>
      <p:pic>
        <p:nvPicPr>
          <p:cNvPr id="9" name="Picture 8" descr="A black and white logo&#10;&#10;AI-generated content may be incorrect.">
            <a:extLst>
              <a:ext uri="{FF2B5EF4-FFF2-40B4-BE49-F238E27FC236}">
                <a16:creationId xmlns:a16="http://schemas.microsoft.com/office/drawing/2014/main" id="{3805DC2B-6B5F-D1FB-BFD0-EF9A7EC4DD86}"/>
              </a:ext>
            </a:extLst>
          </p:cNvPr>
          <p:cNvPicPr>
            <a:picLocks noChangeAspect="1"/>
          </p:cNvPicPr>
          <p:nvPr userDrawn="1"/>
        </p:nvPicPr>
        <p:blipFill>
          <a:blip r:embed="rId4"/>
          <a:stretch>
            <a:fillRect/>
          </a:stretch>
        </p:blipFill>
        <p:spPr>
          <a:xfrm>
            <a:off x="282575" y="6213693"/>
            <a:ext cx="1769400" cy="360000"/>
          </a:xfrm>
          <a:prstGeom prst="rect">
            <a:avLst/>
          </a:prstGeom>
        </p:spPr>
      </p:pic>
      <p:pic>
        <p:nvPicPr>
          <p:cNvPr id="7" name="Grafik 6" descr="Ein Bild, das Grafiken, Screenshot, Farbigkeit, Grafikdesign enthält.&#10;&#10;KI-generierte Inhalte können fehlerhaft sein.">
            <a:extLst>
              <a:ext uri="{FF2B5EF4-FFF2-40B4-BE49-F238E27FC236}">
                <a16:creationId xmlns:a16="http://schemas.microsoft.com/office/drawing/2014/main" id="{DA354FE0-E933-A50A-AB72-1D22C950D781}"/>
              </a:ext>
            </a:extLst>
          </p:cNvPr>
          <p:cNvPicPr>
            <a:picLocks noChangeAspect="1"/>
          </p:cNvPicPr>
          <p:nvPr userDrawn="1"/>
        </p:nvPicPr>
        <p:blipFill>
          <a:blip r:embed="rId5"/>
          <a:stretch>
            <a:fillRect/>
          </a:stretch>
        </p:blipFill>
        <p:spPr>
          <a:xfrm>
            <a:off x="5126806" y="1301192"/>
            <a:ext cx="6366344" cy="3671500"/>
          </a:xfrm>
          <a:prstGeom prst="rect">
            <a:avLst/>
          </a:prstGeom>
        </p:spPr>
      </p:pic>
    </p:spTree>
    <p:extLst>
      <p:ext uri="{BB962C8B-B14F-4D97-AF65-F5344CB8AC3E}">
        <p14:creationId xmlns:p14="http://schemas.microsoft.com/office/powerpoint/2010/main" val="272345797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171">
          <p15:clr>
            <a:srgbClr val="FBAE40"/>
          </p15:clr>
        </p15:guide>
        <p15:guide id="3" orient="horz" pos="2523">
          <p15:clr>
            <a:srgbClr val="FBAE40"/>
          </p15:clr>
        </p15:guide>
        <p15:guide id="4" orient="horz" pos="2334">
          <p15:clr>
            <a:srgbClr val="FBAE40"/>
          </p15:clr>
        </p15:guide>
        <p15:guide id="5" orient="horz" pos="3022">
          <p15:clr>
            <a:srgbClr val="FBAE40"/>
          </p15:clr>
        </p15:guide>
        <p15:guide id="7" orient="horz" pos="414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here ideas get real Dark Blue">
    <p:bg>
      <p:bgPr>
        <a:solidFill>
          <a:srgbClr val="00144A"/>
        </a:solidFill>
        <a:effectLst/>
      </p:bgPr>
    </p:bg>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F81AC856-51FB-3EF1-C20A-A4CA2C0C35E4}"/>
              </a:ext>
            </a:extLst>
          </p:cNvPr>
          <p:cNvSpPr/>
          <p:nvPr userDrawn="1"/>
        </p:nvSpPr>
        <p:spPr bwMode="gray">
          <a:xfrm>
            <a:off x="10931236" y="0"/>
            <a:ext cx="1263940" cy="6858000"/>
          </a:xfrm>
          <a:prstGeom prst="rect">
            <a:avLst/>
          </a:prstGeom>
          <a:solidFill>
            <a:srgbClr val="00144A"/>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a:ln>
                <a:noFill/>
              </a:ln>
              <a:effectLst/>
              <a:uLnTx/>
              <a:uFillTx/>
              <a:latin typeface="+mn-lt"/>
              <a:ea typeface="72 Brand" pitchFamily="34" charset="-128"/>
              <a:cs typeface="72 Brand" pitchFamily="34" charset="-128"/>
            </a:endParaRPr>
          </a:p>
        </p:txBody>
      </p:sp>
      <p:pic>
        <p:nvPicPr>
          <p:cNvPr id="5" name="Grafik 4" descr="Ein Bild, das Screenshot, Grafiken, Schrift, Grafikdesign enthält.&#10;&#10;KI-generierte Inhalte können fehlerhaft sein.">
            <a:extLst>
              <a:ext uri="{FF2B5EF4-FFF2-40B4-BE49-F238E27FC236}">
                <a16:creationId xmlns:a16="http://schemas.microsoft.com/office/drawing/2014/main" id="{90EAC435-859A-AD05-9820-711E4C833EE9}"/>
              </a:ext>
            </a:extLst>
          </p:cNvPr>
          <p:cNvPicPr>
            <a:picLocks noChangeAspect="1"/>
          </p:cNvPicPr>
          <p:nvPr userDrawn="1"/>
        </p:nvPicPr>
        <p:blipFill>
          <a:blip r:embed="rId3"/>
          <a:stretch>
            <a:fillRect/>
          </a:stretch>
        </p:blipFill>
        <p:spPr>
          <a:xfrm>
            <a:off x="1011142" y="2106743"/>
            <a:ext cx="10172890" cy="2489239"/>
          </a:xfrm>
          <a:prstGeom prst="rect">
            <a:avLst/>
          </a:prstGeom>
        </p:spPr>
      </p:pic>
    </p:spTree>
    <p:extLst>
      <p:ext uri="{BB962C8B-B14F-4D97-AF65-F5344CB8AC3E}">
        <p14:creationId xmlns:p14="http://schemas.microsoft.com/office/powerpoint/2010/main" val="429319241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14">
          <p15:clr>
            <a:srgbClr val="FBAE40"/>
          </p15:clr>
        </p15:guide>
        <p15:guide id="4" orient="horz" pos="1132">
          <p15:clr>
            <a:srgbClr val="FBAE40"/>
          </p15:clr>
        </p15:guide>
        <p15:guide id="5" orient="horz" pos="2682">
          <p15:clr>
            <a:srgbClr val="FBAE40"/>
          </p15:clr>
        </p15:guide>
        <p15:guide id="6" pos="7363">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here ideas get real Light Blue">
    <p:bg>
      <p:bgPr>
        <a:solidFill>
          <a:srgbClr val="EBF8FF"/>
        </a:solidFill>
        <a:effectLst/>
      </p:bgPr>
    </p:bg>
    <p:spTree>
      <p:nvGrpSpPr>
        <p:cNvPr id="1" name=""/>
        <p:cNvGrpSpPr/>
        <p:nvPr/>
      </p:nvGrpSpPr>
      <p:grpSpPr>
        <a:xfrm>
          <a:off x="0" y="0"/>
          <a:ext cx="0" cy="0"/>
          <a:chOff x="0" y="0"/>
          <a:chExt cx="0" cy="0"/>
        </a:xfrm>
      </p:grpSpPr>
      <p:pic>
        <p:nvPicPr>
          <p:cNvPr id="3" name="Grafik 2" descr="Ein Bild, das Screenshot, Grafiken, Grafikdesign, Schrift enthält.&#10;&#10;KI-generierte Inhalte können fehlerhaft sein.">
            <a:extLst>
              <a:ext uri="{FF2B5EF4-FFF2-40B4-BE49-F238E27FC236}">
                <a16:creationId xmlns:a16="http://schemas.microsoft.com/office/drawing/2014/main" id="{304D449C-317C-5DAF-ABE2-58208202148F}"/>
              </a:ext>
            </a:extLst>
          </p:cNvPr>
          <p:cNvPicPr>
            <a:picLocks noChangeAspect="1"/>
          </p:cNvPicPr>
          <p:nvPr userDrawn="1"/>
        </p:nvPicPr>
        <p:blipFill>
          <a:blip r:embed="rId3"/>
          <a:stretch>
            <a:fillRect/>
          </a:stretch>
        </p:blipFill>
        <p:spPr>
          <a:xfrm>
            <a:off x="1516379" y="1324349"/>
            <a:ext cx="9162415" cy="3629152"/>
          </a:xfrm>
          <a:prstGeom prst="rect">
            <a:avLst/>
          </a:prstGeom>
        </p:spPr>
      </p:pic>
    </p:spTree>
    <p:extLst>
      <p:ext uri="{BB962C8B-B14F-4D97-AF65-F5344CB8AC3E}">
        <p14:creationId xmlns:p14="http://schemas.microsoft.com/office/powerpoint/2010/main" val="114816206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14">
          <p15:clr>
            <a:srgbClr val="FBAE40"/>
          </p15:clr>
        </p15:guide>
        <p15:guide id="4" orient="horz" pos="1132">
          <p15:clr>
            <a:srgbClr val="FBAE40"/>
          </p15:clr>
        </p15:guide>
        <p15:guide id="5" orient="horz" pos="3204">
          <p15:clr>
            <a:srgbClr val="FBAE40"/>
          </p15:clr>
        </p15:guide>
        <p15:guide id="6" pos="7363">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lvl1pPr>
              <a:defRPr b="0" i="0">
                <a:latin typeface="72 Brand Medium" panose="020B0504030603020204" pitchFamily="34" charset="0"/>
              </a:defRPr>
            </a:lvl1pPr>
          </a:lstStyle>
          <a:p>
            <a:r>
              <a:rPr lang="en-US" noProof="0"/>
              <a:t>Insert page title (sentence case)</a:t>
            </a:r>
            <a:endParaRPr lang="en-US"/>
          </a:p>
        </p:txBody>
      </p:sp>
    </p:spTree>
    <p:extLst>
      <p:ext uri="{BB962C8B-B14F-4D97-AF65-F5344CB8AC3E}">
        <p14:creationId xmlns:p14="http://schemas.microsoft.com/office/powerpoint/2010/main" val="3835594865"/>
      </p:ext>
    </p:extLst>
  </p:cSld>
  <p:clrMapOvr>
    <a:masterClrMapping/>
  </p:clrMapOvr>
  <p:extLst>
    <p:ext uri="{DCECCB84-F9BA-43D5-87BE-67443E8EF086}">
      <p15:sldGuideLst xmlns:p15="http://schemas.microsoft.com/office/powerpoint/2012/main">
        <p15:guide id="1" pos="314">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el u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4000" y="1548000"/>
            <a:ext cx="11186477" cy="4787900"/>
          </a:xfrm>
        </p:spPr>
        <p:txBody>
          <a:bodyPr/>
          <a:lstStyle>
            <a:lvl1pPr>
              <a:defRPr/>
            </a:lvl1pPr>
          </a:lstStyle>
          <a:p>
            <a:pPr lvl="0"/>
            <a:r>
              <a:rPr lang="en-GB"/>
              <a:t>Start typing to add text without a bullet point. To add a bullet point, place the cursor at the start of this line and press tab.</a:t>
            </a:r>
            <a:endParaRPr lang="en-US" noProof="0"/>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0" y="504000"/>
            <a:ext cx="11186476" cy="369332"/>
          </a:xfrm>
        </p:spPr>
        <p:txBody>
          <a:bodyPr/>
          <a:lstStyle>
            <a:lvl1pPr>
              <a:defRPr b="0"/>
            </a:lvl1pPr>
          </a:lstStyle>
          <a:p>
            <a:r>
              <a:rPr lang="en-US" noProof="0"/>
              <a:t>Insert page title (sentence case)</a:t>
            </a:r>
            <a:endParaRPr lang="en-US"/>
          </a:p>
        </p:txBody>
      </p:sp>
    </p:spTree>
    <p:extLst>
      <p:ext uri="{BB962C8B-B14F-4D97-AF65-F5344CB8AC3E}">
        <p14:creationId xmlns:p14="http://schemas.microsoft.com/office/powerpoint/2010/main" val="3858964115"/>
      </p:ext>
    </p:extLst>
  </p:cSld>
  <p:clrMapOvr>
    <a:masterClrMapping/>
  </p:clrMapOvr>
  <p:extLst>
    <p:ext uri="{DCECCB84-F9BA-43D5-87BE-67443E8EF086}">
      <p15:sldGuideLst xmlns:p15="http://schemas.microsoft.com/office/powerpoint/2012/main">
        <p15:guide id="1" pos="312">
          <p15:clr>
            <a:srgbClr val="FBAE40"/>
          </p15:clr>
        </p15:guide>
        <p15:guide id="2" orient="horz" pos="3997">
          <p15:clr>
            <a:srgbClr val="FBAE40"/>
          </p15:clr>
        </p15:guide>
        <p15:guide id="3" pos="7364">
          <p15:clr>
            <a:srgbClr val="FBAE40"/>
          </p15:clr>
        </p15:guide>
        <p15:guide id="4" orient="horz" pos="318">
          <p15:clr>
            <a:srgbClr val="FBAE40"/>
          </p15:clr>
        </p15:guide>
        <p15:guide id="5" orient="horz" pos="552">
          <p15:clr>
            <a:srgbClr val="FBAE40"/>
          </p15:clr>
        </p15:guide>
        <p15:guide id="6" orient="horz" pos="97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4000" y="1548000"/>
            <a:ext cx="11186477" cy="4787900"/>
          </a:xfrm>
        </p:spPr>
        <p:txBody>
          <a:bodyPr/>
          <a:lstStyle>
            <a:lvl1pPr>
              <a:defRPr/>
            </a:lvl1pPr>
          </a:lstStyle>
          <a:p>
            <a:pPr lvl="0"/>
            <a:r>
              <a:rPr lang="en-GB"/>
              <a:t>Start typing to add text without a bullet point. To add a bullet point, place the cursor at the start of this line and press tab.</a:t>
            </a:r>
            <a:endParaRPr lang="en-US" noProof="0"/>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4171288"/>
      </p:ext>
    </p:extLst>
  </p:cSld>
  <p:clrMapOvr>
    <a:masterClrMapping/>
  </p:clrMapOvr>
  <p:extLst>
    <p:ext uri="{DCECCB84-F9BA-43D5-87BE-67443E8EF086}">
      <p15:sldGuideLst xmlns:p15="http://schemas.microsoft.com/office/powerpoint/2012/main">
        <p15:guide id="1" pos="312">
          <p15:clr>
            <a:srgbClr val="FBAE40"/>
          </p15:clr>
        </p15:guide>
        <p15:guide id="2" orient="horz" pos="3997">
          <p15:clr>
            <a:srgbClr val="FBAE40"/>
          </p15:clr>
        </p15:guide>
        <p15:guide id="3" pos="7364">
          <p15:clr>
            <a:srgbClr val="FBAE40"/>
          </p15:clr>
        </p15:guide>
        <p15:guide id="4" orient="horz" pos="318">
          <p15:clr>
            <a:srgbClr val="FBAE40"/>
          </p15:clr>
        </p15:guide>
        <p15:guide id="5" orient="horz" pos="552">
          <p15:clr>
            <a:srgbClr val="FBAE40"/>
          </p15:clr>
        </p15:guide>
        <p15:guide id="6" orient="horz" pos="97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548000"/>
            <a:ext cx="5328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548000"/>
            <a:ext cx="5328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948255699"/>
      </p:ext>
    </p:extLst>
  </p:cSld>
  <p:clrMapOvr>
    <a:masterClrMapping/>
  </p:clrMapOvr>
  <p:extLst>
    <p:ext uri="{DCECCB84-F9BA-43D5-87BE-67443E8EF086}">
      <p15:sldGuideLst xmlns:p15="http://schemas.microsoft.com/office/powerpoint/2012/main">
        <p15:guide id="1" pos="314">
          <p15:clr>
            <a:srgbClr val="FBAE40"/>
          </p15:clr>
        </p15:guide>
        <p15:guide id="2" orient="horz" pos="3997">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97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548000"/>
            <a:ext cx="3564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548000"/>
            <a:ext cx="3564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548000"/>
            <a:ext cx="3564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482813697"/>
      </p:ext>
    </p:extLst>
  </p:cSld>
  <p:clrMapOvr>
    <a:masterClrMapping/>
  </p:clrMapOvr>
  <p:extLst>
    <p:ext uri="{DCECCB84-F9BA-43D5-87BE-67443E8EF086}">
      <p15:sldGuideLst xmlns:p15="http://schemas.microsoft.com/office/powerpoint/2012/main">
        <p15:guide id="1" pos="314">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974">
          <p15:clr>
            <a:srgbClr val="FBAE40"/>
          </p15:clr>
        </p15:guide>
        <p15:guide id="10" orient="horz" pos="399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75238"/>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548000"/>
            <a:ext cx="5328000" cy="279259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770000"/>
            <a:ext cx="5328000" cy="1575238"/>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548000"/>
            <a:ext cx="5328000" cy="279259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41764591"/>
      </p:ext>
    </p:extLst>
  </p:cSld>
  <p:clrMapOvr>
    <a:masterClrMapping/>
  </p:clrMapOvr>
  <p:extLst>
    <p:ext uri="{DCECCB84-F9BA-43D5-87BE-67443E8EF086}">
      <p15:sldGuideLst xmlns:p15="http://schemas.microsoft.com/office/powerpoint/2012/main">
        <p15:guide id="1" pos="314">
          <p15:clr>
            <a:srgbClr val="FBAE40"/>
          </p15:clr>
        </p15:guide>
        <p15:guide id="2" orient="horz" pos="317">
          <p15:clr>
            <a:srgbClr val="FBAE40"/>
          </p15:clr>
        </p15:guide>
        <p15:guide id="3" orient="horz" pos="551">
          <p15:clr>
            <a:srgbClr val="FBAE40"/>
          </p15:clr>
        </p15:guide>
        <p15:guide id="4" orient="horz" pos="974">
          <p15:clr>
            <a:srgbClr val="FBAE40"/>
          </p15:clr>
        </p15:guide>
        <p15:guide id="5" orient="horz" pos="2750">
          <p15:clr>
            <a:srgbClr val="FBAE40"/>
          </p15:clr>
        </p15:guide>
        <p15:guide id="6" orient="horz" pos="3004">
          <p15:clr>
            <a:srgbClr val="FBAE40"/>
          </p15:clr>
        </p15:guide>
        <p15:guide id="7" orient="horz" pos="3997">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548000"/>
            <a:ext cx="3391200" cy="2294662"/>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548000"/>
            <a:ext cx="3391200" cy="2294662"/>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548000"/>
            <a:ext cx="3391200" cy="2294662"/>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507977335"/>
      </p:ext>
    </p:extLst>
  </p:cSld>
  <p:clrMapOvr>
    <a:masterClrMapping/>
  </p:clrMapOvr>
  <p:extLst>
    <p:ext uri="{DCECCB84-F9BA-43D5-87BE-67443E8EF086}">
      <p15:sldGuideLst xmlns:p15="http://schemas.microsoft.com/office/powerpoint/2012/main">
        <p15:guide id="1" pos="314">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970">
          <p15:clr>
            <a:srgbClr val="FBAE40"/>
          </p15:clr>
        </p15:guide>
        <p15:guide id="10" orient="horz" pos="2428">
          <p15:clr>
            <a:srgbClr val="FBAE40"/>
          </p15:clr>
        </p15:guide>
        <p15:guide id="11" orient="horz" pos="2743">
          <p15:clr>
            <a:srgbClr val="FBAE40"/>
          </p15:clr>
        </p15:guide>
        <p15:guide id="12" orient="horz" pos="399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17" name="Text placeholder - column 2"/>
          <p:cNvSpPr>
            <a:spLocks noGrp="1"/>
          </p:cNvSpPr>
          <p:nvPr>
            <p:ph type="body" sz="quarter" idx="13" hasCustomPrompt="1"/>
          </p:nvPr>
        </p:nvSpPr>
        <p:spPr>
          <a:xfrm>
            <a:off x="9274877" y="387720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548000"/>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2" y="387720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2" y="1548000"/>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6" y="387720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6" y="1548000"/>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3" name="Text placeholder - column 2"/>
          <p:cNvSpPr>
            <a:spLocks noGrp="1"/>
          </p:cNvSpPr>
          <p:nvPr>
            <p:ph type="body" sz="quarter" idx="10" hasCustomPrompt="1"/>
          </p:nvPr>
        </p:nvSpPr>
        <p:spPr>
          <a:xfrm>
            <a:off x="504000" y="387720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548000"/>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512307896"/>
      </p:ext>
    </p:extLst>
  </p:cSld>
  <p:clrMapOvr>
    <a:masterClrMapping/>
  </p:clrMapOvr>
  <p:extLst>
    <p:ext uri="{DCECCB84-F9BA-43D5-87BE-67443E8EF086}">
      <p15:sldGuideLst xmlns:p15="http://schemas.microsoft.com/office/powerpoint/2012/main">
        <p15:guide id="1" pos="314">
          <p15:clr>
            <a:srgbClr val="FBAE40"/>
          </p15:clr>
        </p15:guide>
        <p15:guide id="2" orient="horz" pos="317">
          <p15:clr>
            <a:srgbClr val="FBAE40"/>
          </p15:clr>
        </p15:guide>
        <p15:guide id="3" orient="horz" pos="551">
          <p15:clr>
            <a:srgbClr val="FBAE40"/>
          </p15:clr>
        </p15:guide>
        <p15:guide id="4" orient="horz" pos="974">
          <p15:clr>
            <a:srgbClr val="FBAE40"/>
          </p15:clr>
        </p15:guide>
        <p15:guide id="5" orient="horz" pos="216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Keyvisual Light Blue">
    <p:bg>
      <p:bgPr>
        <a:solidFill>
          <a:srgbClr val="EBF8FF"/>
        </a:solidFill>
        <a:effectLst/>
      </p:bgPr>
    </p:bg>
    <p:spTree>
      <p:nvGrpSpPr>
        <p:cNvPr id="1" name=""/>
        <p:cNvGrpSpPr/>
        <p:nvPr/>
      </p:nvGrpSpPr>
      <p:grpSpPr>
        <a:xfrm>
          <a:off x="0" y="0"/>
          <a:ext cx="0" cy="0"/>
          <a:chOff x="0" y="0"/>
          <a:chExt cx="0" cy="0"/>
        </a:xfrm>
      </p:grpSpPr>
      <p:sp>
        <p:nvSpPr>
          <p:cNvPr id="4" name="Title"/>
          <p:cNvSpPr>
            <a:spLocks noGrp="1"/>
          </p:cNvSpPr>
          <p:nvPr>
            <p:ph type="title" hasCustomPrompt="1"/>
          </p:nvPr>
        </p:nvSpPr>
        <p:spPr>
          <a:xfrm>
            <a:off x="287999" y="1858963"/>
            <a:ext cx="4271575" cy="1844550"/>
          </a:xfrm>
        </p:spPr>
        <p:txBody>
          <a:bodyPr anchor="b" anchorCtr="0">
            <a:noAutofit/>
          </a:bodyPr>
          <a:lstStyle>
            <a:lvl1pPr>
              <a:lnSpc>
                <a:spcPct val="90000"/>
              </a:lnSpc>
              <a:defRPr sz="3200" b="0" i="0">
                <a:solidFill>
                  <a:srgbClr val="002A86"/>
                </a:solidFill>
                <a:latin typeface="+mj-lt"/>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 </a:t>
            </a:r>
            <a:br>
              <a:rPr lang="en-US"/>
            </a:br>
            <a:r>
              <a:rPr lang="en-US"/>
              <a:t>and here</a:t>
            </a:r>
            <a:endParaRPr lang="de-DE" sz="3600" kern="0">
              <a:ea typeface="72 Brand" pitchFamily="34" charset="-128"/>
              <a:cs typeface="72 Brand" pitchFamily="34" charset="-128"/>
            </a:endParaRPr>
          </a:p>
        </p:txBody>
      </p:sp>
      <p:sp>
        <p:nvSpPr>
          <p:cNvPr id="2" name="Text placeholder - column 1">
            <a:extLst>
              <a:ext uri="{FF2B5EF4-FFF2-40B4-BE49-F238E27FC236}">
                <a16:creationId xmlns:a16="http://schemas.microsoft.com/office/drawing/2014/main" id="{BCDC6924-8FC6-12CF-060C-A88CC6F109C7}"/>
              </a:ext>
            </a:extLst>
          </p:cNvPr>
          <p:cNvSpPr>
            <a:spLocks noGrp="1"/>
          </p:cNvSpPr>
          <p:nvPr>
            <p:ph type="body" sz="quarter" idx="23" hasCustomPrompt="1"/>
          </p:nvPr>
        </p:nvSpPr>
        <p:spPr>
          <a:xfrm>
            <a:off x="293337" y="4027469"/>
            <a:ext cx="4271575" cy="503434"/>
          </a:xfrm>
          <a:prstGeom prst="rect">
            <a:avLst/>
          </a:prstGeom>
        </p:spPr>
        <p:txBody>
          <a:bodyPr anchor="b" anchorCtr="0">
            <a:normAutofit/>
          </a:bodyPr>
          <a:lstStyle>
            <a:lvl1pPr marL="0" marR="0" indent="0" algn="l" defTabSz="1088558" rtl="0" eaLnBrk="1" fontAlgn="auto" latinLnBrk="0" hangingPunct="1">
              <a:lnSpc>
                <a:spcPct val="100000"/>
              </a:lnSpc>
              <a:spcBef>
                <a:spcPts val="0"/>
              </a:spcBef>
              <a:spcAft>
                <a:spcPts val="0"/>
              </a:spcAft>
              <a:buClrTx/>
              <a:buSzPct val="80000"/>
              <a:buFont typeface="72 Brand" panose="02000000000000000000" pitchFamily="2" charset="0"/>
              <a:buNone/>
              <a:tabLst/>
              <a:defRPr sz="1600">
                <a:solidFill>
                  <a:srgbClr val="002A86"/>
                </a:solidFill>
              </a:defRPr>
            </a:lvl1pPr>
          </a:lstStyle>
          <a:p>
            <a:pPr lvl="0"/>
            <a:r>
              <a:rPr lang="en-US"/>
              <a:t>Speaker Name, SAP</a:t>
            </a:r>
          </a:p>
          <a:p>
            <a:pPr marL="0" marR="0" lvl="0" indent="0" algn="l" defTabSz="1088558" rtl="0" eaLnBrk="1" fontAlgn="auto" latinLnBrk="0" hangingPunct="1">
              <a:lnSpc>
                <a:spcPct val="100000"/>
              </a:lnSpc>
              <a:spcBef>
                <a:spcPts val="0"/>
              </a:spcBef>
              <a:spcAft>
                <a:spcPts val="0"/>
              </a:spcAft>
              <a:buClrTx/>
              <a:buSzPct val="80000"/>
              <a:buFont typeface="72 Brand" panose="02000000000000000000" pitchFamily="2" charset="0"/>
              <a:buNone/>
              <a:tabLst/>
              <a:defRPr/>
            </a:pPr>
            <a:r>
              <a:rPr lang="en-US"/>
              <a:t>Speaker Name 2, SAP</a:t>
            </a:r>
          </a:p>
        </p:txBody>
      </p:sp>
      <p:sp>
        <p:nvSpPr>
          <p:cNvPr id="5" name="Text placeholder - column 1">
            <a:extLst>
              <a:ext uri="{FF2B5EF4-FFF2-40B4-BE49-F238E27FC236}">
                <a16:creationId xmlns:a16="http://schemas.microsoft.com/office/drawing/2014/main" id="{9435ADCE-3465-AF4F-B7CC-68F2609F193D}"/>
              </a:ext>
            </a:extLst>
          </p:cNvPr>
          <p:cNvSpPr>
            <a:spLocks noGrp="1"/>
          </p:cNvSpPr>
          <p:nvPr>
            <p:ph type="body" sz="quarter" idx="25" hasCustomPrompt="1"/>
          </p:nvPr>
        </p:nvSpPr>
        <p:spPr>
          <a:xfrm>
            <a:off x="293337" y="4623706"/>
            <a:ext cx="4271575" cy="231153"/>
          </a:xfrm>
          <a:prstGeom prst="rect">
            <a:avLst/>
          </a:prstGeom>
        </p:spPr>
        <p:txBody>
          <a:bodyPr>
            <a:normAutofit/>
          </a:bodyPr>
          <a:lstStyle>
            <a:lvl1pPr marL="0" marR="0" indent="0" algn="l" defTabSz="1088558" rtl="0" eaLnBrk="1" fontAlgn="auto" latinLnBrk="0" hangingPunct="1">
              <a:lnSpc>
                <a:spcPct val="100000"/>
              </a:lnSpc>
              <a:spcBef>
                <a:spcPts val="1800"/>
              </a:spcBef>
              <a:spcAft>
                <a:spcPts val="0"/>
              </a:spcAft>
              <a:buClrTx/>
              <a:buSzPct val="80000"/>
              <a:buFont typeface="72 Brand" panose="02000000000000000000" pitchFamily="2" charset="0"/>
              <a:buChar char="​"/>
              <a:tabLst/>
              <a:defRPr sz="1400">
                <a:solidFill>
                  <a:srgbClr val="002A86"/>
                </a:solidFill>
              </a:defRPr>
            </a:lvl1pPr>
          </a:lstStyle>
          <a:p>
            <a:pPr marL="0" marR="0" lvl="0" indent="0" algn="l" defTabSz="1088558" rtl="0" eaLnBrk="1" fontAlgn="auto" latinLnBrk="0" hangingPunct="1">
              <a:lnSpc>
                <a:spcPct val="100000"/>
              </a:lnSpc>
              <a:spcBef>
                <a:spcPts val="1800"/>
              </a:spcBef>
              <a:spcAft>
                <a:spcPts val="0"/>
              </a:spcAft>
              <a:buClrTx/>
              <a:buSzPct val="80000"/>
              <a:buFont typeface="72 Brand" panose="02000000000000000000" pitchFamily="2" charset="0"/>
              <a:buChar char="​"/>
              <a:tabLst/>
              <a:defRPr/>
            </a:pPr>
            <a:r>
              <a:rPr lang="en-US"/>
              <a:t>Month Year</a:t>
            </a:r>
          </a:p>
        </p:txBody>
      </p:sp>
      <p:pic>
        <p:nvPicPr>
          <p:cNvPr id="3" name="Picture 2">
            <a:extLst>
              <a:ext uri="{FF2B5EF4-FFF2-40B4-BE49-F238E27FC236}">
                <a16:creationId xmlns:a16="http://schemas.microsoft.com/office/drawing/2014/main" id="{CC50B4BD-0486-A000-F88E-89BE29A25CBE}"/>
              </a:ext>
            </a:extLst>
          </p:cNvPr>
          <p:cNvPicPr>
            <a:picLocks noChangeAspect="1"/>
          </p:cNvPicPr>
          <p:nvPr userDrawn="1"/>
        </p:nvPicPr>
        <p:blipFill>
          <a:blip r:embed="rId2"/>
          <a:srcRect/>
          <a:stretch/>
        </p:blipFill>
        <p:spPr>
          <a:xfrm>
            <a:off x="282575" y="6213693"/>
            <a:ext cx="1769400" cy="360000"/>
          </a:xfrm>
          <a:prstGeom prst="rect">
            <a:avLst/>
          </a:prstGeom>
        </p:spPr>
      </p:pic>
      <p:pic>
        <p:nvPicPr>
          <p:cNvPr id="6" name="object 10">
            <a:extLst>
              <a:ext uri="{FF2B5EF4-FFF2-40B4-BE49-F238E27FC236}">
                <a16:creationId xmlns:a16="http://schemas.microsoft.com/office/drawing/2014/main" id="{92D6A363-6BEF-2C40-6B0A-34B319255EDB}"/>
              </a:ext>
            </a:extLst>
          </p:cNvPr>
          <p:cNvPicPr/>
          <p:nvPr userDrawn="1"/>
        </p:nvPicPr>
        <p:blipFill>
          <a:blip r:embed="rId3"/>
          <a:srcRect/>
          <a:stretch/>
        </p:blipFill>
        <p:spPr>
          <a:xfrm>
            <a:off x="293337" y="284307"/>
            <a:ext cx="1516538" cy="214362"/>
          </a:xfrm>
          <a:prstGeom prst="rect">
            <a:avLst/>
          </a:prstGeom>
        </p:spPr>
      </p:pic>
      <p:pic>
        <p:nvPicPr>
          <p:cNvPr id="7" name="Grafik 6" descr="Ein Bild, das Grafiken, Screenshot, Farbigkeit, Grafikdesign enthält.&#10;&#10;KI-generierte Inhalte können fehlerhaft sein.">
            <a:extLst>
              <a:ext uri="{FF2B5EF4-FFF2-40B4-BE49-F238E27FC236}">
                <a16:creationId xmlns:a16="http://schemas.microsoft.com/office/drawing/2014/main" id="{BA2DCB41-EB4A-3009-CBEE-99B35A164510}"/>
              </a:ext>
            </a:extLst>
          </p:cNvPr>
          <p:cNvPicPr>
            <a:picLocks noChangeAspect="1"/>
          </p:cNvPicPr>
          <p:nvPr userDrawn="1"/>
        </p:nvPicPr>
        <p:blipFill>
          <a:blip r:embed="rId4"/>
          <a:stretch>
            <a:fillRect/>
          </a:stretch>
        </p:blipFill>
        <p:spPr>
          <a:xfrm>
            <a:off x="5126806" y="1301192"/>
            <a:ext cx="6366344" cy="3671500"/>
          </a:xfrm>
          <a:prstGeom prst="rect">
            <a:avLst/>
          </a:prstGeom>
        </p:spPr>
      </p:pic>
    </p:spTree>
    <p:extLst>
      <p:ext uri="{BB962C8B-B14F-4D97-AF65-F5344CB8AC3E}">
        <p14:creationId xmlns:p14="http://schemas.microsoft.com/office/powerpoint/2010/main" val="1687747875"/>
      </p:ext>
    </p:extLst>
  </p:cSld>
  <p:clrMapOvr>
    <a:masterClrMapping/>
  </p:clrMapOvr>
  <p:extLst>
    <p:ext uri="{DCECCB84-F9BA-43D5-87BE-67443E8EF086}">
      <p15:sldGuideLst xmlns:p15="http://schemas.microsoft.com/office/powerpoint/2012/main">
        <p15:guide id="1" pos="181">
          <p15:clr>
            <a:srgbClr val="FBAE40"/>
          </p15:clr>
        </p15:guide>
        <p15:guide id="2" orient="horz" pos="1171">
          <p15:clr>
            <a:srgbClr val="FBAE40"/>
          </p15:clr>
        </p15:guide>
        <p15:guide id="3" orient="horz" pos="2523">
          <p15:clr>
            <a:srgbClr val="FBAE40"/>
          </p15:clr>
        </p15:guide>
        <p15:guide id="4" orient="horz" pos="2334">
          <p15:clr>
            <a:srgbClr val="FBAE40"/>
          </p15:clr>
        </p15:guide>
        <p15:guide id="5" orient="horz" pos="3022">
          <p15:clr>
            <a:srgbClr val="FBAE40"/>
          </p15:clr>
        </p15:guide>
        <p15:guide id="7" orient="horz" pos="414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548000"/>
            <a:ext cx="7092000" cy="4788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847450130"/>
      </p:ext>
    </p:extLst>
  </p:cSld>
  <p:clrMapOvr>
    <a:masterClrMapping/>
  </p:clrMapOvr>
  <p:extLst>
    <p:ext uri="{DCECCB84-F9BA-43D5-87BE-67443E8EF086}">
      <p15:sldGuideLst xmlns:p15="http://schemas.microsoft.com/office/powerpoint/2012/main">
        <p15:guide id="1" pos="314">
          <p15:clr>
            <a:srgbClr val="FBAE40"/>
          </p15:clr>
        </p15:guide>
        <p15:guide id="2" orient="horz" pos="3991">
          <p15:clr>
            <a:srgbClr val="FBAE40"/>
          </p15:clr>
        </p15:guide>
        <p15:guide id="3" pos="4786">
          <p15:clr>
            <a:srgbClr val="FBAE40"/>
          </p15:clr>
        </p15:guide>
        <p15:guide id="4" pos="5111">
          <p15:clr>
            <a:srgbClr val="FBAE40"/>
          </p15:clr>
        </p15:guide>
        <p15:guide id="5" orient="horz" pos="317">
          <p15:clr>
            <a:srgbClr val="FBAE40"/>
          </p15:clr>
        </p15:guide>
        <p15:guide id="6" orient="horz" pos="551">
          <p15:clr>
            <a:srgbClr val="FBAE40"/>
          </p15:clr>
        </p15:guide>
        <p15:guide id="7" orient="horz" pos="97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a:t>
            </a:r>
            <a:endParaRPr lang="de-DE"/>
          </a:p>
        </p:txBody>
      </p:sp>
    </p:spTree>
    <p:extLst>
      <p:ext uri="{BB962C8B-B14F-4D97-AF65-F5344CB8AC3E}">
        <p14:creationId xmlns:p14="http://schemas.microsoft.com/office/powerpoint/2010/main" val="15559519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557338"/>
            <a:ext cx="5328000" cy="4788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0" y="1548000"/>
            <a:ext cx="5328000" cy="4788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388450228"/>
      </p:ext>
    </p:extLst>
  </p:cSld>
  <p:clrMapOvr>
    <a:masterClrMapping/>
  </p:clrMapOvr>
  <p:extLst>
    <p:ext uri="{DCECCB84-F9BA-43D5-87BE-67443E8EF086}">
      <p15:sldGuideLst xmlns:p15="http://schemas.microsoft.com/office/powerpoint/2012/main">
        <p15:guide id="1" pos="314">
          <p15:clr>
            <a:srgbClr val="FBAE40"/>
          </p15:clr>
        </p15:guide>
        <p15:guide id="2" orient="horz" pos="972">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548000"/>
            <a:ext cx="11185200" cy="4788000"/>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942475507"/>
      </p:ext>
    </p:extLst>
  </p:cSld>
  <p:clrMapOvr>
    <a:masterClrMapping/>
  </p:clrMapOvr>
  <p:extLst>
    <p:ext uri="{DCECCB84-F9BA-43D5-87BE-67443E8EF086}">
      <p15:sldGuideLst xmlns:p15="http://schemas.microsoft.com/office/powerpoint/2012/main">
        <p15:guide id="1" pos="314">
          <p15:clr>
            <a:srgbClr val="FBAE40"/>
          </p15:clr>
        </p15:guide>
        <p15:guide id="2" orient="horz" pos="317">
          <p15:clr>
            <a:srgbClr val="FBAE40"/>
          </p15:clr>
        </p15:guide>
        <p15:guide id="3" orient="horz" pos="551">
          <p15:clr>
            <a:srgbClr val="FBAE40"/>
          </p15:clr>
        </p15:guide>
        <p15:guide id="4" orient="horz" pos="972">
          <p15:clr>
            <a:srgbClr val="FBAE40"/>
          </p15:clr>
        </p15:guide>
        <p15:guide id="5" orient="horz" pos="3991">
          <p15:clr>
            <a:srgbClr val="FBAE40"/>
          </p15:clr>
        </p15:guide>
        <p15:guide id="6" pos="736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hank You Dark Blue">
    <p:bg>
      <p:bgPr>
        <a:solidFill>
          <a:srgbClr val="00144A"/>
        </a:solidFill>
        <a:effectLst/>
      </p:bgPr>
    </p:bg>
    <p:spTree>
      <p:nvGrpSpPr>
        <p:cNvPr id="1" name=""/>
        <p:cNvGrpSpPr/>
        <p:nvPr/>
      </p:nvGrpSpPr>
      <p:grpSpPr>
        <a:xfrm>
          <a:off x="0" y="0"/>
          <a:ext cx="0" cy="0"/>
          <a:chOff x="0" y="0"/>
          <a:chExt cx="0" cy="0"/>
        </a:xfrm>
      </p:grpSpPr>
      <p:pic>
        <p:nvPicPr>
          <p:cNvPr id="8" name="Grafik 7" descr="Ein Bild, das Screenshot, Grafiken, Farbigkeit enthält.&#10;&#10;KI-generierte Inhalte können fehlerhaft sein.">
            <a:extLst>
              <a:ext uri="{FF2B5EF4-FFF2-40B4-BE49-F238E27FC236}">
                <a16:creationId xmlns:a16="http://schemas.microsoft.com/office/drawing/2014/main" id="{6C149C7D-EDEA-E2CF-76ED-75CC189BF207}"/>
              </a:ext>
            </a:extLst>
          </p:cNvPr>
          <p:cNvPicPr>
            <a:picLocks noChangeAspect="1"/>
          </p:cNvPicPr>
          <p:nvPr userDrawn="1"/>
        </p:nvPicPr>
        <p:blipFill>
          <a:blip r:embed="rId2"/>
          <a:stretch>
            <a:fillRect/>
          </a:stretch>
        </p:blipFill>
        <p:spPr>
          <a:xfrm>
            <a:off x="2850611" y="196947"/>
            <a:ext cx="9903657" cy="5570807"/>
          </a:xfrm>
          <a:prstGeom prst="rect">
            <a:avLst/>
          </a:prstGeom>
        </p:spPr>
      </p:pic>
      <p:sp>
        <p:nvSpPr>
          <p:cNvPr id="9" name="Copyright - Dynamic" descr="{&quot;templafy&quot;:{&quot;id&quot;:&quot;27f15a2f-efbf-4b45-a883-cb50c003bc42&quot;}}">
            <a:extLst>
              <a:ext uri="{FF2B5EF4-FFF2-40B4-BE49-F238E27FC236}">
                <a16:creationId xmlns:a16="http://schemas.microsoft.com/office/drawing/2014/main" id="{EDAF1AF5-D568-20CC-6052-F655D86F5486}"/>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b="0" i="0">
                <a:solidFill>
                  <a:schemeClr val="bg1"/>
                </a:solidFill>
                <a:latin typeface="+mn-lt"/>
              </a:rPr>
              <a:t>© 2025 SAP SE or an SAP affiliate company. All rights reserved. See Legal Notice on </a:t>
            </a:r>
            <a:r>
              <a:rPr lang="en-US" sz="600" b="0" i="0" err="1">
                <a:solidFill>
                  <a:schemeClr val="bg1"/>
                </a:solidFill>
                <a:latin typeface="+mn-lt"/>
              </a:rPr>
              <a:t>www.sap.com</a:t>
            </a:r>
            <a:r>
              <a:rPr lang="en-US" sz="600" b="0" i="0">
                <a:solidFill>
                  <a:schemeClr val="bg1"/>
                </a:solidFill>
                <a:latin typeface="+mn-lt"/>
              </a:rPr>
              <a:t>/legal-notice for use terms, disclaimers, disclosures, or restrictions related to this material.</a:t>
            </a:r>
          </a:p>
        </p:txBody>
      </p:sp>
      <p:sp>
        <p:nvSpPr>
          <p:cNvPr id="3" name="Textplatzhalter 6">
            <a:extLst>
              <a:ext uri="{FF2B5EF4-FFF2-40B4-BE49-F238E27FC236}">
                <a16:creationId xmlns:a16="http://schemas.microsoft.com/office/drawing/2014/main" id="{B01F4787-EAB6-6758-FC14-3B358D0B4350}"/>
              </a:ext>
            </a:extLst>
          </p:cNvPr>
          <p:cNvSpPr>
            <a:spLocks noGrp="1"/>
          </p:cNvSpPr>
          <p:nvPr>
            <p:ph type="body" sz="quarter" idx="10" hasCustomPrompt="1"/>
          </p:nvPr>
        </p:nvSpPr>
        <p:spPr>
          <a:xfrm>
            <a:off x="498475" y="3197065"/>
            <a:ext cx="3305429" cy="1265079"/>
          </a:xfrm>
        </p:spPr>
        <p:txBody>
          <a:bodyPr/>
          <a:lstStyle>
            <a:lvl1pPr marL="0" marR="0" indent="0" algn="l" defTabSz="1088558" rtl="0" eaLnBrk="1" fontAlgn="auto" latinLnBrk="0" hangingPunct="1">
              <a:lnSpc>
                <a:spcPct val="100000"/>
              </a:lnSpc>
              <a:spcBef>
                <a:spcPts val="0"/>
              </a:spcBef>
              <a:spcAft>
                <a:spcPts val="0"/>
              </a:spcAft>
              <a:buClrTx/>
              <a:buSzPct val="80000"/>
              <a:buFont typeface="72 Brand" panose="02000000000000000000" pitchFamily="2" charset="0"/>
              <a:buNone/>
              <a:tabLst/>
              <a:defRPr sz="1600">
                <a:solidFill>
                  <a:schemeClr val="bg1"/>
                </a:solidFill>
              </a:defRPr>
            </a:lvl1pPr>
          </a:lstStyle>
          <a:p>
            <a:pPr lvl="0"/>
            <a:r>
              <a:rPr lang="de-DE"/>
              <a:t>Name</a:t>
            </a:r>
          </a:p>
        </p:txBody>
      </p:sp>
      <p:sp>
        <p:nvSpPr>
          <p:cNvPr id="5" name="Textplatzhalter 2">
            <a:extLst>
              <a:ext uri="{FF2B5EF4-FFF2-40B4-BE49-F238E27FC236}">
                <a16:creationId xmlns:a16="http://schemas.microsoft.com/office/drawing/2014/main" id="{552E7F0D-A8CC-D351-94E0-B93E3F3DEAC4}"/>
              </a:ext>
            </a:extLst>
          </p:cNvPr>
          <p:cNvSpPr>
            <a:spLocks noGrp="1"/>
          </p:cNvSpPr>
          <p:nvPr>
            <p:ph type="body" sz="quarter" idx="11" hasCustomPrompt="1"/>
          </p:nvPr>
        </p:nvSpPr>
        <p:spPr>
          <a:xfrm>
            <a:off x="498475" y="2907348"/>
            <a:ext cx="1971730" cy="319532"/>
          </a:xfrm>
        </p:spPr>
        <p:txBody>
          <a:bodyPr/>
          <a:lstStyle>
            <a:lvl1pPr>
              <a:defRPr lang="de-DE" sz="1600" b="0" i="0" kern="1200" dirty="0">
                <a:solidFill>
                  <a:schemeClr val="bg1"/>
                </a:solidFill>
                <a:latin typeface="+mn-lt"/>
                <a:ea typeface="+mn-ea"/>
                <a:cs typeface="+mn-cs"/>
              </a:defRPr>
            </a:lvl1p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a:t>Contact </a:t>
            </a:r>
            <a:r>
              <a:rPr lang="de-DE" err="1"/>
              <a:t>information</a:t>
            </a:r>
            <a:r>
              <a:rPr lang="de-DE"/>
              <a:t>:</a:t>
            </a:r>
          </a:p>
        </p:txBody>
      </p:sp>
      <p:pic>
        <p:nvPicPr>
          <p:cNvPr id="6" name="Picture 4">
            <a:extLst>
              <a:ext uri="{FF2B5EF4-FFF2-40B4-BE49-F238E27FC236}">
                <a16:creationId xmlns:a16="http://schemas.microsoft.com/office/drawing/2014/main" id="{F8797235-2602-508E-6B35-20DED9161D4A}"/>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8165660" y="5990000"/>
            <a:ext cx="3506400" cy="360000"/>
          </a:xfrm>
          <a:prstGeom prst="rect">
            <a:avLst/>
          </a:prstGeom>
        </p:spPr>
      </p:pic>
      <p:pic>
        <p:nvPicPr>
          <p:cNvPr id="7" name="object 10">
            <a:extLst>
              <a:ext uri="{FF2B5EF4-FFF2-40B4-BE49-F238E27FC236}">
                <a16:creationId xmlns:a16="http://schemas.microsoft.com/office/drawing/2014/main" id="{13CDB3F7-00C7-0239-F25F-0E99260F48B2}"/>
              </a:ext>
            </a:extLst>
          </p:cNvPr>
          <p:cNvPicPr/>
          <p:nvPr userDrawn="1"/>
        </p:nvPicPr>
        <p:blipFill>
          <a:blip r:embed="rId4"/>
          <a:srcRect/>
          <a:stretch/>
        </p:blipFill>
        <p:spPr>
          <a:xfrm>
            <a:off x="498478" y="270676"/>
            <a:ext cx="1516531" cy="214362"/>
          </a:xfrm>
          <a:prstGeom prst="rect">
            <a:avLst/>
          </a:prstGeom>
        </p:spPr>
      </p:pic>
      <p:sp>
        <p:nvSpPr>
          <p:cNvPr id="13" name="TextBox 12">
            <a:extLst>
              <a:ext uri="{FF2B5EF4-FFF2-40B4-BE49-F238E27FC236}">
                <a16:creationId xmlns:a16="http://schemas.microsoft.com/office/drawing/2014/main" id="{32F86EEA-468A-E8C1-9988-BEAB929C1879}"/>
              </a:ext>
            </a:extLst>
          </p:cNvPr>
          <p:cNvSpPr txBox="1"/>
          <p:nvPr userDrawn="1"/>
        </p:nvSpPr>
        <p:spPr>
          <a:xfrm>
            <a:off x="5335150" y="3311951"/>
            <a:ext cx="3185991" cy="615553"/>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en-US" sz="4000" b="1" i="0" kern="0">
                <a:solidFill>
                  <a:schemeClr val="bg1"/>
                </a:solidFill>
                <a:latin typeface="72 Brand" panose="020B0504030603020204" pitchFamily="34" charset="0"/>
                <a:ea typeface="72 Brand" pitchFamily="34" charset="-128"/>
                <a:cs typeface="72 Brand" pitchFamily="34" charset="-128"/>
              </a:rPr>
              <a:t>Thank you!</a:t>
            </a:r>
          </a:p>
        </p:txBody>
      </p:sp>
    </p:spTree>
    <p:extLst>
      <p:ext uri="{BB962C8B-B14F-4D97-AF65-F5344CB8AC3E}">
        <p14:creationId xmlns:p14="http://schemas.microsoft.com/office/powerpoint/2010/main" val="737128724"/>
      </p:ext>
    </p:extLst>
  </p:cSld>
  <p:clrMapOvr>
    <a:masterClrMapping/>
  </p:clrMapOvr>
  <p:hf sldNum="0" hdr="0" ftr="0" dt="0"/>
  <p:extLst>
    <p:ext uri="{DCECCB84-F9BA-43D5-87BE-67443E8EF086}">
      <p15:sldGuideLst xmlns:p15="http://schemas.microsoft.com/office/powerpoint/2012/main">
        <p15:guide id="1" pos="7364">
          <p15:clr>
            <a:srgbClr val="FBAE40"/>
          </p15:clr>
        </p15:guide>
        <p15:guide id="2" orient="horz" pos="970">
          <p15:clr>
            <a:srgbClr val="FBAE40"/>
          </p15:clr>
        </p15:guide>
        <p15:guide id="4" orient="horz" pos="1830">
          <p15:clr>
            <a:srgbClr val="FBAE40"/>
          </p15:clr>
        </p15:guide>
        <p15:guide id="5" orient="horz" pos="4000">
          <p15:clr>
            <a:srgbClr val="FBAE40"/>
          </p15:clr>
        </p15:guide>
        <p15:guide id="6" pos="314">
          <p15:clr>
            <a:srgbClr val="FBAE40"/>
          </p15:clr>
        </p15:guide>
        <p15:guide id="8" pos="3841">
          <p15:clr>
            <a:srgbClr val="FBAE40"/>
          </p15:clr>
        </p15:guide>
        <p15:guide id="9" orient="horz" pos="318">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hank You Light Blue">
    <p:bg>
      <p:bgPr>
        <a:solidFill>
          <a:srgbClr val="EBF8FF"/>
        </a:solidFill>
        <a:effectLst/>
      </p:bgPr>
    </p:bg>
    <p:spTree>
      <p:nvGrpSpPr>
        <p:cNvPr id="1" name=""/>
        <p:cNvGrpSpPr/>
        <p:nvPr/>
      </p:nvGrpSpPr>
      <p:grpSpPr>
        <a:xfrm>
          <a:off x="0" y="0"/>
          <a:ext cx="0" cy="0"/>
          <a:chOff x="0" y="0"/>
          <a:chExt cx="0" cy="0"/>
        </a:xfrm>
      </p:grpSpPr>
      <p:sp>
        <p:nvSpPr>
          <p:cNvPr id="9" name="Copyright - Dynamic" descr="{&quot;templafy&quot;:{&quot;id&quot;:&quot;27f15a2f-efbf-4b45-a883-cb50c003bc42&quot;}}">
            <a:extLst>
              <a:ext uri="{FF2B5EF4-FFF2-40B4-BE49-F238E27FC236}">
                <a16:creationId xmlns:a16="http://schemas.microsoft.com/office/drawing/2014/main" id="{EDAF1AF5-D568-20CC-6052-F655D86F5486}"/>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b="0" i="0">
                <a:solidFill>
                  <a:srgbClr val="00144A"/>
                </a:solidFill>
                <a:latin typeface="+mn-lt"/>
              </a:rPr>
              <a:t>© 2025 SAP SE or an SAP affiliate company. All rights reserved. See Legal Notice on </a:t>
            </a:r>
            <a:r>
              <a:rPr lang="en-US" sz="600" b="0" i="0" err="1">
                <a:solidFill>
                  <a:srgbClr val="00144A"/>
                </a:solidFill>
                <a:latin typeface="+mn-lt"/>
              </a:rPr>
              <a:t>www.sap.com</a:t>
            </a:r>
            <a:r>
              <a:rPr lang="en-US" sz="600" b="0" i="0">
                <a:solidFill>
                  <a:srgbClr val="00144A"/>
                </a:solidFill>
                <a:latin typeface="+mn-lt"/>
              </a:rPr>
              <a:t>/legal-notice for use terms, disclaimers, disclosures, or restrictions related to this material.</a:t>
            </a:r>
          </a:p>
        </p:txBody>
      </p:sp>
      <p:sp>
        <p:nvSpPr>
          <p:cNvPr id="7" name="Textplatzhalter 6">
            <a:extLst>
              <a:ext uri="{FF2B5EF4-FFF2-40B4-BE49-F238E27FC236}">
                <a16:creationId xmlns:a16="http://schemas.microsoft.com/office/drawing/2014/main" id="{092FCA68-7DA8-8A95-904C-BC4FE658586C}"/>
              </a:ext>
            </a:extLst>
          </p:cNvPr>
          <p:cNvSpPr>
            <a:spLocks noGrp="1"/>
          </p:cNvSpPr>
          <p:nvPr>
            <p:ph type="body" sz="quarter" idx="10" hasCustomPrompt="1"/>
          </p:nvPr>
        </p:nvSpPr>
        <p:spPr>
          <a:xfrm>
            <a:off x="498475" y="3197065"/>
            <a:ext cx="3305429" cy="1265079"/>
          </a:xfrm>
        </p:spPr>
        <p:txBody>
          <a:bodyPr/>
          <a:lstStyle>
            <a:lvl1pPr marL="0" marR="0" indent="0" algn="l" defTabSz="1088558" rtl="0" eaLnBrk="1" fontAlgn="auto" latinLnBrk="0" hangingPunct="1">
              <a:lnSpc>
                <a:spcPct val="100000"/>
              </a:lnSpc>
              <a:spcBef>
                <a:spcPts val="0"/>
              </a:spcBef>
              <a:spcAft>
                <a:spcPts val="0"/>
              </a:spcAft>
              <a:buClrTx/>
              <a:buSzPct val="80000"/>
              <a:buFont typeface="72 Brand" panose="02000000000000000000" pitchFamily="2" charset="0"/>
              <a:buNone/>
              <a:tabLst/>
              <a:defRPr sz="1600">
                <a:solidFill>
                  <a:srgbClr val="002A86"/>
                </a:solidFill>
              </a:defRPr>
            </a:lvl1pPr>
          </a:lstStyle>
          <a:p>
            <a:pPr lvl="0"/>
            <a:r>
              <a:rPr lang="de-DE"/>
              <a:t>Name</a:t>
            </a:r>
          </a:p>
        </p:txBody>
      </p:sp>
      <p:sp>
        <p:nvSpPr>
          <p:cNvPr id="3" name="Textplatzhalter 2">
            <a:extLst>
              <a:ext uri="{FF2B5EF4-FFF2-40B4-BE49-F238E27FC236}">
                <a16:creationId xmlns:a16="http://schemas.microsoft.com/office/drawing/2014/main" id="{585640DA-8699-0ACF-0E7E-02C3C53F5CFA}"/>
              </a:ext>
            </a:extLst>
          </p:cNvPr>
          <p:cNvSpPr>
            <a:spLocks noGrp="1"/>
          </p:cNvSpPr>
          <p:nvPr>
            <p:ph type="body" sz="quarter" idx="11" hasCustomPrompt="1"/>
          </p:nvPr>
        </p:nvSpPr>
        <p:spPr>
          <a:xfrm>
            <a:off x="498475" y="2907348"/>
            <a:ext cx="1971730" cy="319532"/>
          </a:xfrm>
        </p:spPr>
        <p:txBody>
          <a:bodyPr/>
          <a:lstStyle>
            <a:lvl1pPr>
              <a:defRPr lang="de-DE" sz="1600" b="0" i="0" kern="1200" dirty="0">
                <a:solidFill>
                  <a:srgbClr val="002A86"/>
                </a:solidFill>
                <a:latin typeface="+mn-lt"/>
                <a:ea typeface="+mn-ea"/>
                <a:cs typeface="+mn-cs"/>
              </a:defRPr>
            </a:lvl1p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a:t>Contact </a:t>
            </a:r>
            <a:r>
              <a:rPr lang="de-DE" err="1"/>
              <a:t>information</a:t>
            </a:r>
            <a:r>
              <a:rPr lang="de-DE"/>
              <a:t>:</a:t>
            </a:r>
          </a:p>
        </p:txBody>
      </p:sp>
      <p:pic>
        <p:nvPicPr>
          <p:cNvPr id="5" name="Picture 4">
            <a:extLst>
              <a:ext uri="{FF2B5EF4-FFF2-40B4-BE49-F238E27FC236}">
                <a16:creationId xmlns:a16="http://schemas.microsoft.com/office/drawing/2014/main" id="{0E325E92-A092-A296-1447-24BF65F53C0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165659" y="5990000"/>
            <a:ext cx="3506403" cy="360000"/>
          </a:xfrm>
          <a:prstGeom prst="rect">
            <a:avLst/>
          </a:prstGeom>
        </p:spPr>
      </p:pic>
      <p:pic>
        <p:nvPicPr>
          <p:cNvPr id="2" name="object 10">
            <a:extLst>
              <a:ext uri="{FF2B5EF4-FFF2-40B4-BE49-F238E27FC236}">
                <a16:creationId xmlns:a16="http://schemas.microsoft.com/office/drawing/2014/main" id="{ED80F4D0-39E0-3001-D857-22E184EE8430}"/>
              </a:ext>
            </a:extLst>
          </p:cNvPr>
          <p:cNvPicPr/>
          <p:nvPr userDrawn="1"/>
        </p:nvPicPr>
        <p:blipFill>
          <a:blip r:embed="rId3"/>
          <a:srcRect/>
          <a:stretch/>
        </p:blipFill>
        <p:spPr>
          <a:xfrm>
            <a:off x="498475" y="270676"/>
            <a:ext cx="1516538" cy="214362"/>
          </a:xfrm>
          <a:prstGeom prst="rect">
            <a:avLst/>
          </a:prstGeom>
        </p:spPr>
      </p:pic>
      <p:sp>
        <p:nvSpPr>
          <p:cNvPr id="6" name="TextBox 5">
            <a:extLst>
              <a:ext uri="{FF2B5EF4-FFF2-40B4-BE49-F238E27FC236}">
                <a16:creationId xmlns:a16="http://schemas.microsoft.com/office/drawing/2014/main" id="{A08B9B42-EDE1-7CEF-B9DE-167E9A24E95C}"/>
              </a:ext>
            </a:extLst>
          </p:cNvPr>
          <p:cNvSpPr txBox="1"/>
          <p:nvPr userDrawn="1"/>
        </p:nvSpPr>
        <p:spPr>
          <a:xfrm>
            <a:off x="5335150" y="3311951"/>
            <a:ext cx="3185991" cy="615553"/>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en-US" sz="4000" b="1" i="0" kern="0">
                <a:solidFill>
                  <a:srgbClr val="00144A"/>
                </a:solidFill>
                <a:latin typeface="72 Brand" panose="020B0504030603020204" pitchFamily="34" charset="0"/>
                <a:ea typeface="72 Brand" pitchFamily="34" charset="-128"/>
                <a:cs typeface="72 Brand" pitchFamily="34" charset="-128"/>
              </a:rPr>
              <a:t>Thank you!</a:t>
            </a:r>
          </a:p>
        </p:txBody>
      </p:sp>
      <p:pic>
        <p:nvPicPr>
          <p:cNvPr id="4" name="Grafik 3" descr="Ein Bild, das Screenshot, Grafiken, Farbigkeit enthält.&#10;&#10;KI-generierte Inhalte können fehlerhaft sein.">
            <a:extLst>
              <a:ext uri="{FF2B5EF4-FFF2-40B4-BE49-F238E27FC236}">
                <a16:creationId xmlns:a16="http://schemas.microsoft.com/office/drawing/2014/main" id="{4FB77C3D-C803-A0A6-A0C2-0A302AF0A3F1}"/>
              </a:ext>
            </a:extLst>
          </p:cNvPr>
          <p:cNvPicPr>
            <a:picLocks noChangeAspect="1"/>
          </p:cNvPicPr>
          <p:nvPr userDrawn="1"/>
        </p:nvPicPr>
        <p:blipFill>
          <a:blip r:embed="rId4"/>
          <a:stretch>
            <a:fillRect/>
          </a:stretch>
        </p:blipFill>
        <p:spPr>
          <a:xfrm>
            <a:off x="2850611" y="196947"/>
            <a:ext cx="9903657" cy="5570807"/>
          </a:xfrm>
          <a:prstGeom prst="rect">
            <a:avLst/>
          </a:prstGeom>
        </p:spPr>
      </p:pic>
    </p:spTree>
    <p:extLst>
      <p:ext uri="{BB962C8B-B14F-4D97-AF65-F5344CB8AC3E}">
        <p14:creationId xmlns:p14="http://schemas.microsoft.com/office/powerpoint/2010/main" val="2046898577"/>
      </p:ext>
    </p:extLst>
  </p:cSld>
  <p:clrMapOvr>
    <a:masterClrMapping/>
  </p:clrMapOvr>
  <p:hf sldNum="0" hdr="0" ftr="0" dt="0"/>
  <p:extLst>
    <p:ext uri="{DCECCB84-F9BA-43D5-87BE-67443E8EF086}">
      <p15:sldGuideLst xmlns:p15="http://schemas.microsoft.com/office/powerpoint/2012/main">
        <p15:guide id="1" pos="7364">
          <p15:clr>
            <a:srgbClr val="FBAE40"/>
          </p15:clr>
        </p15:guide>
        <p15:guide id="2" orient="horz" pos="970">
          <p15:clr>
            <a:srgbClr val="FBAE40"/>
          </p15:clr>
        </p15:guide>
        <p15:guide id="4" orient="horz" pos="1830">
          <p15:clr>
            <a:srgbClr val="FBAE40"/>
          </p15:clr>
        </p15:guide>
        <p15:guide id="5" orient="horz" pos="4000">
          <p15:clr>
            <a:srgbClr val="FBAE40"/>
          </p15:clr>
        </p15:guide>
        <p15:guide id="6" pos="314">
          <p15:clr>
            <a:srgbClr val="FBAE40"/>
          </p15:clr>
        </p15:guide>
        <p15:guide id="8" pos="3841">
          <p15:clr>
            <a:srgbClr val="FBAE40"/>
          </p15:clr>
        </p15:guide>
        <p15:guide id="9" orient="horz" pos="318">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lvl1pPr>
              <a:defRPr b="0" i="0">
                <a:latin typeface="72 Brand Medium" panose="020B0504030603020204" pitchFamily="34" charset="0"/>
              </a:defRPr>
            </a:lvl1pPr>
          </a:lstStyle>
          <a:p>
            <a:r>
              <a:rPr lang="en-US" noProof="0"/>
              <a:t>Insert page title (sentence case)</a:t>
            </a:r>
            <a:endParaRPr lang="en-US"/>
          </a:p>
        </p:txBody>
      </p:sp>
    </p:spTree>
    <p:extLst>
      <p:ext uri="{BB962C8B-B14F-4D97-AF65-F5344CB8AC3E}">
        <p14:creationId xmlns:p14="http://schemas.microsoft.com/office/powerpoint/2010/main" val="511601371"/>
      </p:ext>
    </p:extLst>
  </p:cSld>
  <p:clrMapOvr>
    <a:masterClrMapping/>
  </p:clrMapOvr>
  <p:extLst>
    <p:ext uri="{DCECCB84-F9BA-43D5-87BE-67443E8EF086}">
      <p15:sldGuideLst xmlns:p15="http://schemas.microsoft.com/office/powerpoint/2012/main">
        <p15:guide id="1" pos="314">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guide id="6" orient="horz" pos="1152">
          <p15:clr>
            <a:srgbClr val="FBAE40"/>
          </p15:clr>
        </p15:guide>
        <p15:guide id="7" orient="horz" pos="3528">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0334119"/>
      </p:ext>
    </p:extLst>
  </p:cSld>
  <p:clrMapOvr>
    <a:masterClrMapping/>
  </p:clrMapOvr>
  <p:extLst>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Keyvisual 2 Dark Blue">
    <p:bg>
      <p:bgPr>
        <a:solidFill>
          <a:srgbClr val="00144A"/>
        </a:solidFill>
        <a:effectLst/>
      </p:bgPr>
    </p:bg>
    <p:spTree>
      <p:nvGrpSpPr>
        <p:cNvPr id="1" name=""/>
        <p:cNvGrpSpPr/>
        <p:nvPr/>
      </p:nvGrpSpPr>
      <p:grpSpPr>
        <a:xfrm>
          <a:off x="0" y="0"/>
          <a:ext cx="0" cy="0"/>
          <a:chOff x="0" y="0"/>
          <a:chExt cx="0" cy="0"/>
        </a:xfrm>
      </p:grpSpPr>
      <p:sp>
        <p:nvSpPr>
          <p:cNvPr id="4" name="Title"/>
          <p:cNvSpPr>
            <a:spLocks noGrp="1"/>
          </p:cNvSpPr>
          <p:nvPr>
            <p:ph type="title" hasCustomPrompt="1"/>
          </p:nvPr>
        </p:nvSpPr>
        <p:spPr>
          <a:xfrm>
            <a:off x="287999" y="1858963"/>
            <a:ext cx="4271575" cy="1844550"/>
          </a:xfrm>
        </p:spPr>
        <p:txBody>
          <a:bodyPr anchor="b" anchorCtr="0">
            <a:noAutofit/>
          </a:bodyPr>
          <a:lstStyle>
            <a:lvl1pPr>
              <a:lnSpc>
                <a:spcPct val="90000"/>
              </a:lnSpc>
              <a:defRPr sz="3200" b="0" i="0">
                <a:solidFill>
                  <a:schemeClr val="bg1"/>
                </a:solidFill>
                <a:latin typeface="+mj-lt"/>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 </a:t>
            </a:r>
            <a:br>
              <a:rPr lang="en-US"/>
            </a:br>
            <a:r>
              <a:rPr lang="en-US"/>
              <a:t>and here</a:t>
            </a:r>
            <a:endParaRPr lang="de-DE" sz="3600" kern="0">
              <a:ea typeface="72 Brand" pitchFamily="34" charset="-128"/>
              <a:cs typeface="72 Brand" pitchFamily="34" charset="-128"/>
            </a:endParaRPr>
          </a:p>
        </p:txBody>
      </p:sp>
      <p:pic>
        <p:nvPicPr>
          <p:cNvPr id="6" name="object 10">
            <a:extLst>
              <a:ext uri="{FF2B5EF4-FFF2-40B4-BE49-F238E27FC236}">
                <a16:creationId xmlns:a16="http://schemas.microsoft.com/office/drawing/2014/main" id="{C6B76F5E-4398-BD16-B5D6-62F9A27FF810}"/>
              </a:ext>
            </a:extLst>
          </p:cNvPr>
          <p:cNvPicPr/>
          <p:nvPr userDrawn="1"/>
        </p:nvPicPr>
        <p:blipFill>
          <a:blip r:embed="rId3"/>
          <a:srcRect/>
          <a:stretch/>
        </p:blipFill>
        <p:spPr>
          <a:xfrm>
            <a:off x="293337" y="284307"/>
            <a:ext cx="1516538" cy="214363"/>
          </a:xfrm>
          <a:prstGeom prst="rect">
            <a:avLst/>
          </a:prstGeom>
        </p:spPr>
      </p:pic>
      <p:sp>
        <p:nvSpPr>
          <p:cNvPr id="2" name="Text placeholder - column 1">
            <a:extLst>
              <a:ext uri="{FF2B5EF4-FFF2-40B4-BE49-F238E27FC236}">
                <a16:creationId xmlns:a16="http://schemas.microsoft.com/office/drawing/2014/main" id="{BCDC6924-8FC6-12CF-060C-A88CC6F109C7}"/>
              </a:ext>
            </a:extLst>
          </p:cNvPr>
          <p:cNvSpPr>
            <a:spLocks noGrp="1"/>
          </p:cNvSpPr>
          <p:nvPr>
            <p:ph type="body" sz="quarter" idx="23" hasCustomPrompt="1"/>
          </p:nvPr>
        </p:nvSpPr>
        <p:spPr>
          <a:xfrm>
            <a:off x="293337" y="4027469"/>
            <a:ext cx="4271575" cy="503434"/>
          </a:xfrm>
          <a:prstGeom prst="rect">
            <a:avLst/>
          </a:prstGeom>
        </p:spPr>
        <p:txBody>
          <a:bodyPr anchor="b" anchorCtr="0">
            <a:normAutofit/>
          </a:bodyPr>
          <a:lstStyle>
            <a:lvl1pPr marL="0" marR="0" indent="0" algn="l" defTabSz="1088558" rtl="0" eaLnBrk="1" fontAlgn="auto" latinLnBrk="0" hangingPunct="1">
              <a:lnSpc>
                <a:spcPct val="100000"/>
              </a:lnSpc>
              <a:spcBef>
                <a:spcPts val="0"/>
              </a:spcBef>
              <a:spcAft>
                <a:spcPts val="0"/>
              </a:spcAft>
              <a:buClrTx/>
              <a:buSzPct val="80000"/>
              <a:buFont typeface="72 Brand" panose="02000000000000000000" pitchFamily="2" charset="0"/>
              <a:buNone/>
              <a:tabLst/>
              <a:defRPr sz="1600">
                <a:solidFill>
                  <a:schemeClr val="bg1"/>
                </a:solidFill>
              </a:defRPr>
            </a:lvl1pPr>
          </a:lstStyle>
          <a:p>
            <a:pPr lvl="0"/>
            <a:r>
              <a:rPr lang="en-US"/>
              <a:t>Speaker Name, SAP</a:t>
            </a:r>
          </a:p>
          <a:p>
            <a:pPr lvl="0"/>
            <a:r>
              <a:rPr lang="en-US"/>
              <a:t>Speaker Name 2, SAP</a:t>
            </a:r>
          </a:p>
        </p:txBody>
      </p:sp>
      <p:sp>
        <p:nvSpPr>
          <p:cNvPr id="5" name="Text placeholder - column 1">
            <a:extLst>
              <a:ext uri="{FF2B5EF4-FFF2-40B4-BE49-F238E27FC236}">
                <a16:creationId xmlns:a16="http://schemas.microsoft.com/office/drawing/2014/main" id="{9435ADCE-3465-AF4F-B7CC-68F2609F193D}"/>
              </a:ext>
            </a:extLst>
          </p:cNvPr>
          <p:cNvSpPr>
            <a:spLocks noGrp="1"/>
          </p:cNvSpPr>
          <p:nvPr>
            <p:ph type="body" sz="quarter" idx="25" hasCustomPrompt="1"/>
          </p:nvPr>
        </p:nvSpPr>
        <p:spPr>
          <a:xfrm>
            <a:off x="293337" y="4623706"/>
            <a:ext cx="4271575" cy="231153"/>
          </a:xfrm>
          <a:prstGeom prst="rect">
            <a:avLst/>
          </a:prstGeom>
        </p:spPr>
        <p:txBody>
          <a:bodyPr>
            <a:normAutofit/>
          </a:bodyPr>
          <a:lstStyle>
            <a:lvl1pPr marL="0" marR="0" indent="0" algn="l" defTabSz="1088558" rtl="0" eaLnBrk="1" fontAlgn="auto" latinLnBrk="0" hangingPunct="1">
              <a:lnSpc>
                <a:spcPct val="100000"/>
              </a:lnSpc>
              <a:spcBef>
                <a:spcPts val="1800"/>
              </a:spcBef>
              <a:spcAft>
                <a:spcPts val="0"/>
              </a:spcAft>
              <a:buClrTx/>
              <a:buSzPct val="80000"/>
              <a:buFont typeface="72 Brand" panose="02000000000000000000" pitchFamily="2" charset="0"/>
              <a:buChar char="​"/>
              <a:tabLst/>
              <a:defRPr sz="1400">
                <a:solidFill>
                  <a:schemeClr val="bg1"/>
                </a:solidFill>
              </a:defRPr>
            </a:lvl1pPr>
          </a:lstStyle>
          <a:p>
            <a:pPr marL="0" marR="0" lvl="0" indent="0" algn="l" defTabSz="1088558" rtl="0" eaLnBrk="1" fontAlgn="auto" latinLnBrk="0" hangingPunct="1">
              <a:lnSpc>
                <a:spcPct val="100000"/>
              </a:lnSpc>
              <a:spcBef>
                <a:spcPts val="1800"/>
              </a:spcBef>
              <a:spcAft>
                <a:spcPts val="0"/>
              </a:spcAft>
              <a:buClrTx/>
              <a:buSzPct val="80000"/>
              <a:buFont typeface="72 Brand" panose="02000000000000000000" pitchFamily="2" charset="0"/>
              <a:buChar char="​"/>
              <a:tabLst/>
              <a:defRPr/>
            </a:pPr>
            <a:r>
              <a:rPr lang="en-US"/>
              <a:t>Month Year</a:t>
            </a:r>
          </a:p>
        </p:txBody>
      </p:sp>
      <p:pic>
        <p:nvPicPr>
          <p:cNvPr id="9" name="Picture 8" descr="A black and white logo&#10;&#10;AI-generated content may be incorrect.">
            <a:extLst>
              <a:ext uri="{FF2B5EF4-FFF2-40B4-BE49-F238E27FC236}">
                <a16:creationId xmlns:a16="http://schemas.microsoft.com/office/drawing/2014/main" id="{3805DC2B-6B5F-D1FB-BFD0-EF9A7EC4DD86}"/>
              </a:ext>
            </a:extLst>
          </p:cNvPr>
          <p:cNvPicPr>
            <a:picLocks noChangeAspect="1"/>
          </p:cNvPicPr>
          <p:nvPr userDrawn="1"/>
        </p:nvPicPr>
        <p:blipFill>
          <a:blip r:embed="rId4"/>
          <a:stretch>
            <a:fillRect/>
          </a:stretch>
        </p:blipFill>
        <p:spPr>
          <a:xfrm>
            <a:off x="282575" y="6213693"/>
            <a:ext cx="1769400" cy="360000"/>
          </a:xfrm>
          <a:prstGeom prst="rect">
            <a:avLst/>
          </a:prstGeom>
        </p:spPr>
      </p:pic>
      <p:pic>
        <p:nvPicPr>
          <p:cNvPr id="11" name="Grafik 10" descr="Ein Bild, das Kleidung, Menschliches Gesicht, Person, Screenshot enthält.&#10;&#10;KI-generierte Inhalte können fehlerhaft sein.">
            <a:extLst>
              <a:ext uri="{FF2B5EF4-FFF2-40B4-BE49-F238E27FC236}">
                <a16:creationId xmlns:a16="http://schemas.microsoft.com/office/drawing/2014/main" id="{CDF68E14-0038-7C57-0570-81320A0E7D64}"/>
              </a:ext>
            </a:extLst>
          </p:cNvPr>
          <p:cNvPicPr>
            <a:picLocks noChangeAspect="1"/>
          </p:cNvPicPr>
          <p:nvPr userDrawn="1"/>
        </p:nvPicPr>
        <p:blipFill>
          <a:blip r:embed="rId5"/>
          <a:stretch>
            <a:fillRect/>
          </a:stretch>
        </p:blipFill>
        <p:spPr>
          <a:xfrm>
            <a:off x="4445353" y="956737"/>
            <a:ext cx="7374114" cy="4944525"/>
          </a:xfrm>
          <a:prstGeom prst="rect">
            <a:avLst/>
          </a:prstGeom>
        </p:spPr>
      </p:pic>
    </p:spTree>
    <p:extLst>
      <p:ext uri="{BB962C8B-B14F-4D97-AF65-F5344CB8AC3E}">
        <p14:creationId xmlns:p14="http://schemas.microsoft.com/office/powerpoint/2010/main" val="397610166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171">
          <p15:clr>
            <a:srgbClr val="FBAE40"/>
          </p15:clr>
        </p15:guide>
        <p15:guide id="3" orient="horz" pos="2523">
          <p15:clr>
            <a:srgbClr val="FBAE40"/>
          </p15:clr>
        </p15:guide>
        <p15:guide id="4" orient="horz" pos="2334">
          <p15:clr>
            <a:srgbClr val="FBAE40"/>
          </p15:clr>
        </p15:guide>
        <p15:guide id="5" orient="horz" pos="3022">
          <p15:clr>
            <a:srgbClr val="FBAE40"/>
          </p15:clr>
        </p15:guide>
        <p15:guide id="7" orient="horz" pos="414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Keyvisual 2 Light Blue">
    <p:bg>
      <p:bgPr>
        <a:solidFill>
          <a:srgbClr val="EBF8FF"/>
        </a:solidFill>
        <a:effectLst/>
      </p:bgPr>
    </p:bg>
    <p:spTree>
      <p:nvGrpSpPr>
        <p:cNvPr id="1" name=""/>
        <p:cNvGrpSpPr/>
        <p:nvPr/>
      </p:nvGrpSpPr>
      <p:grpSpPr>
        <a:xfrm>
          <a:off x="0" y="0"/>
          <a:ext cx="0" cy="0"/>
          <a:chOff x="0" y="0"/>
          <a:chExt cx="0" cy="0"/>
        </a:xfrm>
      </p:grpSpPr>
      <p:sp>
        <p:nvSpPr>
          <p:cNvPr id="4" name="Title"/>
          <p:cNvSpPr>
            <a:spLocks noGrp="1"/>
          </p:cNvSpPr>
          <p:nvPr>
            <p:ph type="title" hasCustomPrompt="1"/>
          </p:nvPr>
        </p:nvSpPr>
        <p:spPr>
          <a:xfrm>
            <a:off x="287999" y="1858963"/>
            <a:ext cx="4271575" cy="1844550"/>
          </a:xfrm>
        </p:spPr>
        <p:txBody>
          <a:bodyPr anchor="b" anchorCtr="0">
            <a:noAutofit/>
          </a:bodyPr>
          <a:lstStyle>
            <a:lvl1pPr>
              <a:lnSpc>
                <a:spcPct val="90000"/>
              </a:lnSpc>
              <a:defRPr sz="3200" b="0" i="0">
                <a:solidFill>
                  <a:srgbClr val="002A86"/>
                </a:solidFill>
                <a:latin typeface="+mj-lt"/>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 </a:t>
            </a:r>
            <a:br>
              <a:rPr lang="en-US"/>
            </a:br>
            <a:r>
              <a:rPr lang="en-US"/>
              <a:t>and here</a:t>
            </a:r>
            <a:endParaRPr lang="de-DE" sz="3600" kern="0">
              <a:ea typeface="72 Brand" pitchFamily="34" charset="-128"/>
              <a:cs typeface="72 Brand" pitchFamily="34" charset="-128"/>
            </a:endParaRPr>
          </a:p>
        </p:txBody>
      </p:sp>
      <p:sp>
        <p:nvSpPr>
          <p:cNvPr id="2" name="Text placeholder - column 1">
            <a:extLst>
              <a:ext uri="{FF2B5EF4-FFF2-40B4-BE49-F238E27FC236}">
                <a16:creationId xmlns:a16="http://schemas.microsoft.com/office/drawing/2014/main" id="{BCDC6924-8FC6-12CF-060C-A88CC6F109C7}"/>
              </a:ext>
            </a:extLst>
          </p:cNvPr>
          <p:cNvSpPr>
            <a:spLocks noGrp="1"/>
          </p:cNvSpPr>
          <p:nvPr>
            <p:ph type="body" sz="quarter" idx="23" hasCustomPrompt="1"/>
          </p:nvPr>
        </p:nvSpPr>
        <p:spPr>
          <a:xfrm>
            <a:off x="293337" y="4027469"/>
            <a:ext cx="4271575" cy="503434"/>
          </a:xfrm>
          <a:prstGeom prst="rect">
            <a:avLst/>
          </a:prstGeom>
        </p:spPr>
        <p:txBody>
          <a:bodyPr anchor="b" anchorCtr="0">
            <a:normAutofit/>
          </a:bodyPr>
          <a:lstStyle>
            <a:lvl1pPr marL="0" marR="0" indent="0" algn="l" defTabSz="1088558" rtl="0" eaLnBrk="1" fontAlgn="auto" latinLnBrk="0" hangingPunct="1">
              <a:lnSpc>
                <a:spcPct val="100000"/>
              </a:lnSpc>
              <a:spcBef>
                <a:spcPts val="0"/>
              </a:spcBef>
              <a:spcAft>
                <a:spcPts val="0"/>
              </a:spcAft>
              <a:buClrTx/>
              <a:buSzPct val="80000"/>
              <a:buFont typeface="72 Brand" panose="02000000000000000000" pitchFamily="2" charset="0"/>
              <a:buNone/>
              <a:tabLst/>
              <a:defRPr sz="1600">
                <a:solidFill>
                  <a:srgbClr val="002A86"/>
                </a:solidFill>
              </a:defRPr>
            </a:lvl1pPr>
          </a:lstStyle>
          <a:p>
            <a:pPr lvl="0"/>
            <a:r>
              <a:rPr lang="en-US"/>
              <a:t>Speaker Name, SAP</a:t>
            </a:r>
          </a:p>
          <a:p>
            <a:pPr marL="0" marR="0" lvl="0" indent="0" algn="l" defTabSz="1088558" rtl="0" eaLnBrk="1" fontAlgn="auto" latinLnBrk="0" hangingPunct="1">
              <a:lnSpc>
                <a:spcPct val="100000"/>
              </a:lnSpc>
              <a:spcBef>
                <a:spcPts val="0"/>
              </a:spcBef>
              <a:spcAft>
                <a:spcPts val="0"/>
              </a:spcAft>
              <a:buClrTx/>
              <a:buSzPct val="80000"/>
              <a:buFont typeface="72 Brand" panose="02000000000000000000" pitchFamily="2" charset="0"/>
              <a:buNone/>
              <a:tabLst/>
              <a:defRPr/>
            </a:pPr>
            <a:r>
              <a:rPr lang="en-US"/>
              <a:t>Speaker Name 2, SAP</a:t>
            </a:r>
          </a:p>
        </p:txBody>
      </p:sp>
      <p:sp>
        <p:nvSpPr>
          <p:cNvPr id="5" name="Text placeholder - column 1">
            <a:extLst>
              <a:ext uri="{FF2B5EF4-FFF2-40B4-BE49-F238E27FC236}">
                <a16:creationId xmlns:a16="http://schemas.microsoft.com/office/drawing/2014/main" id="{9435ADCE-3465-AF4F-B7CC-68F2609F193D}"/>
              </a:ext>
            </a:extLst>
          </p:cNvPr>
          <p:cNvSpPr>
            <a:spLocks noGrp="1"/>
          </p:cNvSpPr>
          <p:nvPr>
            <p:ph type="body" sz="quarter" idx="25" hasCustomPrompt="1"/>
          </p:nvPr>
        </p:nvSpPr>
        <p:spPr>
          <a:xfrm>
            <a:off x="293337" y="4623706"/>
            <a:ext cx="4271575" cy="231153"/>
          </a:xfrm>
          <a:prstGeom prst="rect">
            <a:avLst/>
          </a:prstGeom>
        </p:spPr>
        <p:txBody>
          <a:bodyPr>
            <a:normAutofit/>
          </a:bodyPr>
          <a:lstStyle>
            <a:lvl1pPr marL="0" marR="0" indent="0" algn="l" defTabSz="1088558" rtl="0" eaLnBrk="1" fontAlgn="auto" latinLnBrk="0" hangingPunct="1">
              <a:lnSpc>
                <a:spcPct val="100000"/>
              </a:lnSpc>
              <a:spcBef>
                <a:spcPts val="1800"/>
              </a:spcBef>
              <a:spcAft>
                <a:spcPts val="0"/>
              </a:spcAft>
              <a:buClrTx/>
              <a:buSzPct val="80000"/>
              <a:buFont typeface="72 Brand" panose="02000000000000000000" pitchFamily="2" charset="0"/>
              <a:buChar char="​"/>
              <a:tabLst/>
              <a:defRPr sz="1400">
                <a:solidFill>
                  <a:srgbClr val="002A86"/>
                </a:solidFill>
              </a:defRPr>
            </a:lvl1pPr>
          </a:lstStyle>
          <a:p>
            <a:pPr marL="0" marR="0" lvl="0" indent="0" algn="l" defTabSz="1088558" rtl="0" eaLnBrk="1" fontAlgn="auto" latinLnBrk="0" hangingPunct="1">
              <a:lnSpc>
                <a:spcPct val="100000"/>
              </a:lnSpc>
              <a:spcBef>
                <a:spcPts val="1800"/>
              </a:spcBef>
              <a:spcAft>
                <a:spcPts val="0"/>
              </a:spcAft>
              <a:buClrTx/>
              <a:buSzPct val="80000"/>
              <a:buFont typeface="72 Brand" panose="02000000000000000000" pitchFamily="2" charset="0"/>
              <a:buChar char="​"/>
              <a:tabLst/>
              <a:defRPr/>
            </a:pPr>
            <a:r>
              <a:rPr lang="en-US"/>
              <a:t>Month Year</a:t>
            </a:r>
          </a:p>
        </p:txBody>
      </p:sp>
      <p:pic>
        <p:nvPicPr>
          <p:cNvPr id="6" name="object 10">
            <a:extLst>
              <a:ext uri="{FF2B5EF4-FFF2-40B4-BE49-F238E27FC236}">
                <a16:creationId xmlns:a16="http://schemas.microsoft.com/office/drawing/2014/main" id="{E06F435B-B4F2-3C3B-FF01-F2FED0B04E5B}"/>
              </a:ext>
            </a:extLst>
          </p:cNvPr>
          <p:cNvPicPr/>
          <p:nvPr userDrawn="1"/>
        </p:nvPicPr>
        <p:blipFill>
          <a:blip r:embed="rId2"/>
          <a:srcRect/>
          <a:stretch/>
        </p:blipFill>
        <p:spPr>
          <a:xfrm>
            <a:off x="293337" y="284307"/>
            <a:ext cx="1516538" cy="214362"/>
          </a:xfrm>
          <a:prstGeom prst="rect">
            <a:avLst/>
          </a:prstGeom>
        </p:spPr>
      </p:pic>
      <p:pic>
        <p:nvPicPr>
          <p:cNvPr id="3" name="Picture 2">
            <a:extLst>
              <a:ext uri="{FF2B5EF4-FFF2-40B4-BE49-F238E27FC236}">
                <a16:creationId xmlns:a16="http://schemas.microsoft.com/office/drawing/2014/main" id="{CC50B4BD-0486-A000-F88E-89BE29A25CBE}"/>
              </a:ext>
            </a:extLst>
          </p:cNvPr>
          <p:cNvPicPr>
            <a:picLocks noChangeAspect="1"/>
          </p:cNvPicPr>
          <p:nvPr userDrawn="1"/>
        </p:nvPicPr>
        <p:blipFill>
          <a:blip r:embed="rId3"/>
          <a:srcRect/>
          <a:stretch/>
        </p:blipFill>
        <p:spPr>
          <a:xfrm>
            <a:off x="282575" y="6213693"/>
            <a:ext cx="1769400" cy="360000"/>
          </a:xfrm>
          <a:prstGeom prst="rect">
            <a:avLst/>
          </a:prstGeom>
        </p:spPr>
      </p:pic>
      <p:pic>
        <p:nvPicPr>
          <p:cNvPr id="14" name="Grafik 13" descr="Ein Bild, das Menschliches Gesicht, Kleidung, Person, Screenshot enthält.&#10;&#10;KI-generierte Inhalte können fehlerhaft sein.">
            <a:extLst>
              <a:ext uri="{FF2B5EF4-FFF2-40B4-BE49-F238E27FC236}">
                <a16:creationId xmlns:a16="http://schemas.microsoft.com/office/drawing/2014/main" id="{BC94FE32-1FCE-ADF8-9FCE-0CEF75FF74E2}"/>
              </a:ext>
            </a:extLst>
          </p:cNvPr>
          <p:cNvPicPr>
            <a:picLocks noChangeAspect="1"/>
          </p:cNvPicPr>
          <p:nvPr userDrawn="1"/>
        </p:nvPicPr>
        <p:blipFill>
          <a:blip r:embed="rId4"/>
          <a:stretch>
            <a:fillRect/>
          </a:stretch>
        </p:blipFill>
        <p:spPr>
          <a:xfrm>
            <a:off x="4618213" y="1155471"/>
            <a:ext cx="6876985" cy="4605881"/>
          </a:xfrm>
          <a:prstGeom prst="rect">
            <a:avLst/>
          </a:prstGeom>
        </p:spPr>
      </p:pic>
    </p:spTree>
    <p:extLst>
      <p:ext uri="{BB962C8B-B14F-4D97-AF65-F5344CB8AC3E}">
        <p14:creationId xmlns:p14="http://schemas.microsoft.com/office/powerpoint/2010/main" val="2791818672"/>
      </p:ext>
    </p:extLst>
  </p:cSld>
  <p:clrMapOvr>
    <a:masterClrMapping/>
  </p:clrMapOvr>
  <p:extLst>
    <p:ext uri="{DCECCB84-F9BA-43D5-87BE-67443E8EF086}">
      <p15:sldGuideLst xmlns:p15="http://schemas.microsoft.com/office/powerpoint/2012/main">
        <p15:guide id="1" pos="181">
          <p15:clr>
            <a:srgbClr val="FBAE40"/>
          </p15:clr>
        </p15:guide>
        <p15:guide id="2" orient="horz" pos="1171">
          <p15:clr>
            <a:srgbClr val="FBAE40"/>
          </p15:clr>
        </p15:guide>
        <p15:guide id="3" orient="horz" pos="2523">
          <p15:clr>
            <a:srgbClr val="FBAE40"/>
          </p15:clr>
        </p15:guide>
        <p15:guide id="4" orient="horz" pos="2334">
          <p15:clr>
            <a:srgbClr val="FBAE40"/>
          </p15:clr>
        </p15:guide>
        <p15:guide id="5" orient="horz" pos="3022">
          <p15:clr>
            <a:srgbClr val="FBAE40"/>
          </p15:clr>
        </p15:guide>
        <p15:guide id="7" orient="horz" pos="414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Agenda title"/>
          <p:cNvSpPr>
            <a:spLocks noGrp="1"/>
          </p:cNvSpPr>
          <p:nvPr>
            <p:ph type="title" hasCustomPrompt="1"/>
          </p:nvPr>
        </p:nvSpPr>
        <p:spPr>
          <a:xfrm>
            <a:off x="504000" y="505380"/>
            <a:ext cx="5211000" cy="409019"/>
          </a:xfrm>
        </p:spPr>
        <p:txBody>
          <a:bodyPr/>
          <a:lstStyle>
            <a:lvl1pPr>
              <a:defRPr b="0" i="0">
                <a:latin typeface="72 Brand Medium" panose="020B0504030603020204" pitchFamily="34" charset="0"/>
              </a:defRPr>
            </a:lvl1pPr>
          </a:lstStyle>
          <a:p>
            <a:r>
              <a:rPr lang="en-US"/>
              <a:t>Agenda</a:t>
            </a:r>
          </a:p>
        </p:txBody>
      </p:sp>
      <p:sp>
        <p:nvSpPr>
          <p:cNvPr id="5" name="Text placeholder">
            <a:extLst>
              <a:ext uri="{FF2B5EF4-FFF2-40B4-BE49-F238E27FC236}">
                <a16:creationId xmlns:a16="http://schemas.microsoft.com/office/drawing/2014/main" id="{8E82BE2B-69B2-5121-2AA4-8473C53F0CF1}"/>
              </a:ext>
            </a:extLst>
          </p:cNvPr>
          <p:cNvSpPr>
            <a:spLocks noGrp="1"/>
          </p:cNvSpPr>
          <p:nvPr>
            <p:ph type="body" sz="quarter" idx="11" hasCustomPrompt="1"/>
          </p:nvPr>
        </p:nvSpPr>
        <p:spPr>
          <a:xfrm>
            <a:off x="504000" y="1548000"/>
            <a:ext cx="6212683" cy="4787900"/>
          </a:xfrm>
        </p:spPr>
        <p:txBody>
          <a:bodyPr/>
          <a:lstStyle>
            <a:lvl1pPr>
              <a:defRPr/>
            </a:lvl1pPr>
          </a:lstStyle>
          <a:p>
            <a:pPr lvl="0"/>
            <a:r>
              <a:rPr lang="en-US"/>
              <a:t>Agenda Item/Divider Headline</a:t>
            </a:r>
          </a:p>
          <a:p>
            <a:pPr lvl="1"/>
            <a:r>
              <a:rPr lang="en-US"/>
              <a:t>Details</a:t>
            </a:r>
          </a:p>
        </p:txBody>
      </p:sp>
      <p:sp>
        <p:nvSpPr>
          <p:cNvPr id="11" name="Picture Placeholder 1/3 right">
            <a:extLst>
              <a:ext uri="{FF2B5EF4-FFF2-40B4-BE49-F238E27FC236}">
                <a16:creationId xmlns:a16="http://schemas.microsoft.com/office/drawing/2014/main" id="{DBDDA8C9-7B43-6F20-0BFB-64A2FA0DFDAC}"/>
              </a:ext>
            </a:extLst>
          </p:cNvPr>
          <p:cNvSpPr>
            <a:spLocks noGrp="1"/>
          </p:cNvSpPr>
          <p:nvPr>
            <p:ph type="pic" sz="quarter" idx="10" hasCustomPrompt="1"/>
          </p:nvPr>
        </p:nvSpPr>
        <p:spPr bwMode="gray">
          <a:xfrm>
            <a:off x="7364186" y="0"/>
            <a:ext cx="4830989"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a:t>Click icon to add image</a:t>
            </a:r>
            <a:endParaRPr lang="de-DE"/>
          </a:p>
        </p:txBody>
      </p:sp>
    </p:spTree>
    <p:extLst>
      <p:ext uri="{BB962C8B-B14F-4D97-AF65-F5344CB8AC3E}">
        <p14:creationId xmlns:p14="http://schemas.microsoft.com/office/powerpoint/2010/main" val="1948816455"/>
      </p:ext>
    </p:extLst>
  </p:cSld>
  <p:clrMapOvr>
    <a:masterClrMapping/>
  </p:clrMapOvr>
  <p:extLst>
    <p:ext uri="{DCECCB84-F9BA-43D5-87BE-67443E8EF086}">
      <p15:sldGuideLst xmlns:p15="http://schemas.microsoft.com/office/powerpoint/2012/main">
        <p15:guide id="1" pos="311">
          <p15:clr>
            <a:srgbClr val="FBAE40"/>
          </p15:clr>
        </p15:guide>
        <p15:guide id="2" orient="horz" pos="97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Dark Blue">
    <p:bg>
      <p:bgPr>
        <a:solidFill>
          <a:srgbClr val="00144A"/>
        </a:solidFill>
        <a:effectLst/>
      </p:bgPr>
    </p:bg>
    <p:spTree>
      <p:nvGrpSpPr>
        <p:cNvPr id="1" name=""/>
        <p:cNvGrpSpPr/>
        <p:nvPr/>
      </p:nvGrpSpPr>
      <p:grpSpPr>
        <a:xfrm>
          <a:off x="0" y="0"/>
          <a:ext cx="0" cy="0"/>
          <a:chOff x="0" y="0"/>
          <a:chExt cx="0" cy="0"/>
        </a:xfrm>
      </p:grpSpPr>
      <p:sp>
        <p:nvSpPr>
          <p:cNvPr id="4" name="Divider text">
            <a:extLst>
              <a:ext uri="{FF2B5EF4-FFF2-40B4-BE49-F238E27FC236}">
                <a16:creationId xmlns:a16="http://schemas.microsoft.com/office/drawing/2014/main" id="{A412289E-F61C-C4C6-EF03-71EF2CFBC0E6}"/>
              </a:ext>
            </a:extLst>
          </p:cNvPr>
          <p:cNvSpPr>
            <a:spLocks noGrp="1"/>
          </p:cNvSpPr>
          <p:nvPr>
            <p:ph type="ctrTitle" hasCustomPrompt="1"/>
          </p:nvPr>
        </p:nvSpPr>
        <p:spPr bwMode="black">
          <a:xfrm>
            <a:off x="498475" y="1579893"/>
            <a:ext cx="4695317" cy="2538986"/>
          </a:xfrm>
        </p:spPr>
        <p:txBody>
          <a:bodyPr anchor="ctr" anchorCtr="0">
            <a:noAutofit/>
          </a:bodyPr>
          <a:lstStyle>
            <a:lvl1pPr>
              <a:defRPr sz="3600" b="0" i="0">
                <a:solidFill>
                  <a:schemeClr val="bg1"/>
                </a:solidFill>
                <a:latin typeface="72 Brand Medium" panose="020B0504030603020204" pitchFamily="34" charset="0"/>
              </a:defRPr>
            </a:lvl1pPr>
          </a:lstStyle>
          <a:p>
            <a:r>
              <a:rPr lang="en-US"/>
              <a:t>Divider page</a:t>
            </a:r>
            <a:endParaRPr lang="de-DE"/>
          </a:p>
        </p:txBody>
      </p:sp>
      <p:pic>
        <p:nvPicPr>
          <p:cNvPr id="3" name="Grafik 2" descr="Ein Bild, das Screenshot, Grafiken, Farbigkeit, Electric Blue (Farbe) enthält.&#10;&#10;KI-generierte Inhalte können fehlerhaft sein.">
            <a:extLst>
              <a:ext uri="{FF2B5EF4-FFF2-40B4-BE49-F238E27FC236}">
                <a16:creationId xmlns:a16="http://schemas.microsoft.com/office/drawing/2014/main" id="{74DEEBDB-220B-FC33-E9F5-E0355E26E011}"/>
              </a:ext>
            </a:extLst>
          </p:cNvPr>
          <p:cNvPicPr>
            <a:picLocks noChangeAspect="1"/>
          </p:cNvPicPr>
          <p:nvPr userDrawn="1"/>
        </p:nvPicPr>
        <p:blipFill>
          <a:blip r:embed="rId2"/>
          <a:stretch>
            <a:fillRect/>
          </a:stretch>
        </p:blipFill>
        <p:spPr>
          <a:xfrm>
            <a:off x="5969852" y="2202578"/>
            <a:ext cx="5388254" cy="2183716"/>
          </a:xfrm>
          <a:prstGeom prst="rect">
            <a:avLst/>
          </a:prstGeom>
        </p:spPr>
      </p:pic>
    </p:spTree>
    <p:extLst>
      <p:ext uri="{BB962C8B-B14F-4D97-AF65-F5344CB8AC3E}">
        <p14:creationId xmlns:p14="http://schemas.microsoft.com/office/powerpoint/2010/main" val="1549606168"/>
      </p:ext>
    </p:extLst>
  </p:cSld>
  <p:clrMapOvr>
    <a:masterClrMapping/>
  </p:clrMapOvr>
  <p:hf sldNum="0" hdr="0" ftr="0" dt="0"/>
  <p:extLst>
    <p:ext uri="{DCECCB84-F9BA-43D5-87BE-67443E8EF086}">
      <p15:sldGuideLst xmlns:p15="http://schemas.microsoft.com/office/powerpoint/2012/main">
        <p15:guide id="1" pos="314">
          <p15:clr>
            <a:srgbClr val="FBAE40"/>
          </p15:clr>
        </p15:guide>
        <p15:guide id="2" orient="horz" pos="2160">
          <p15:clr>
            <a:srgbClr val="FBAE40"/>
          </p15:clr>
        </p15:guide>
        <p15:guide id="3" pos="736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Light Blue">
    <p:bg>
      <p:bgPr>
        <a:solidFill>
          <a:srgbClr val="EBF8FF"/>
        </a:solidFill>
        <a:effectLst/>
      </p:bgPr>
    </p:bg>
    <p:spTree>
      <p:nvGrpSpPr>
        <p:cNvPr id="1" name=""/>
        <p:cNvGrpSpPr/>
        <p:nvPr/>
      </p:nvGrpSpPr>
      <p:grpSpPr>
        <a:xfrm>
          <a:off x="0" y="0"/>
          <a:ext cx="0" cy="0"/>
          <a:chOff x="0" y="0"/>
          <a:chExt cx="0" cy="0"/>
        </a:xfrm>
      </p:grpSpPr>
      <p:sp>
        <p:nvSpPr>
          <p:cNvPr id="2" name="Divider text">
            <a:extLst>
              <a:ext uri="{FF2B5EF4-FFF2-40B4-BE49-F238E27FC236}">
                <a16:creationId xmlns:a16="http://schemas.microsoft.com/office/drawing/2014/main" id="{B8E19BB8-A9B6-70B1-A41B-ECC3C44A45EE}"/>
              </a:ext>
            </a:extLst>
          </p:cNvPr>
          <p:cNvSpPr>
            <a:spLocks noGrp="1"/>
          </p:cNvSpPr>
          <p:nvPr>
            <p:ph type="ctrTitle" hasCustomPrompt="1"/>
          </p:nvPr>
        </p:nvSpPr>
        <p:spPr bwMode="black">
          <a:xfrm>
            <a:off x="498475" y="1579893"/>
            <a:ext cx="4695317" cy="2538986"/>
          </a:xfrm>
        </p:spPr>
        <p:txBody>
          <a:bodyPr anchor="ctr" anchorCtr="0">
            <a:noAutofit/>
          </a:bodyPr>
          <a:lstStyle>
            <a:lvl1pPr>
              <a:defRPr sz="3600" b="0" i="0">
                <a:solidFill>
                  <a:srgbClr val="00144A"/>
                </a:solidFill>
                <a:latin typeface="72 Brand Medium" panose="020B0504030603020204" pitchFamily="34" charset="0"/>
              </a:defRPr>
            </a:lvl1pPr>
          </a:lstStyle>
          <a:p>
            <a:r>
              <a:rPr lang="en-US"/>
              <a:t>Divider page</a:t>
            </a:r>
            <a:endParaRPr lang="de-DE"/>
          </a:p>
        </p:txBody>
      </p:sp>
      <p:pic>
        <p:nvPicPr>
          <p:cNvPr id="3" name="Grafik 2" descr="Ein Bild, das Grafiken, Screenshot, Grafikdesign, Farbigkeit enthält.&#10;&#10;KI-generierte Inhalte können fehlerhaft sein.">
            <a:extLst>
              <a:ext uri="{FF2B5EF4-FFF2-40B4-BE49-F238E27FC236}">
                <a16:creationId xmlns:a16="http://schemas.microsoft.com/office/drawing/2014/main" id="{0F1D9163-0B5C-5000-AD1B-420F58612E61}"/>
              </a:ext>
            </a:extLst>
          </p:cNvPr>
          <p:cNvPicPr>
            <a:picLocks noChangeAspect="1"/>
          </p:cNvPicPr>
          <p:nvPr userDrawn="1"/>
        </p:nvPicPr>
        <p:blipFill>
          <a:blip r:embed="rId2"/>
          <a:stretch>
            <a:fillRect/>
          </a:stretch>
        </p:blipFill>
        <p:spPr>
          <a:xfrm>
            <a:off x="6450152" y="1564395"/>
            <a:ext cx="4307142" cy="3404212"/>
          </a:xfrm>
          <a:prstGeom prst="rect">
            <a:avLst/>
          </a:prstGeom>
        </p:spPr>
      </p:pic>
    </p:spTree>
    <p:extLst>
      <p:ext uri="{BB962C8B-B14F-4D97-AF65-F5344CB8AC3E}">
        <p14:creationId xmlns:p14="http://schemas.microsoft.com/office/powerpoint/2010/main" val="266251126"/>
      </p:ext>
    </p:extLst>
  </p:cSld>
  <p:clrMapOvr>
    <a:masterClrMapping/>
  </p:clrMapOvr>
  <p:hf sldNum="0" hdr="0" ftr="0" dt="0"/>
  <p:extLst>
    <p:ext uri="{DCECCB84-F9BA-43D5-87BE-67443E8EF086}">
      <p15:sldGuideLst xmlns:p15="http://schemas.microsoft.com/office/powerpoint/2012/main">
        <p15:guide id="1" pos="314">
          <p15:clr>
            <a:srgbClr val="FBAE40"/>
          </p15:clr>
        </p15:guide>
        <p15:guide id="2" orient="horz" pos="2160">
          <p15:clr>
            <a:srgbClr val="FBAE40"/>
          </p15:clr>
        </p15:guide>
        <p15:guide id="3" pos="736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Dark Blue">
    <p:bg>
      <p:bgPr>
        <a:solidFill>
          <a:srgbClr val="00144A"/>
        </a:solidFill>
        <a:effectLst/>
      </p:bgPr>
    </p:bg>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F81AC856-51FB-3EF1-C20A-A4CA2C0C35E4}"/>
              </a:ext>
            </a:extLst>
          </p:cNvPr>
          <p:cNvSpPr/>
          <p:nvPr userDrawn="1"/>
        </p:nvSpPr>
        <p:spPr bwMode="gray">
          <a:xfrm>
            <a:off x="10931236" y="0"/>
            <a:ext cx="1263940" cy="6858000"/>
          </a:xfrm>
          <a:prstGeom prst="rect">
            <a:avLst/>
          </a:prstGeom>
          <a:solidFill>
            <a:srgbClr val="00144A"/>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a:ln>
                <a:noFill/>
              </a:ln>
              <a:effectLst/>
              <a:uLnTx/>
              <a:uFillTx/>
              <a:latin typeface="+mn-lt"/>
              <a:ea typeface="72 Brand" pitchFamily="34" charset="-128"/>
              <a:cs typeface="72 Brand" pitchFamily="34" charset="-128"/>
            </a:endParaRPr>
          </a:p>
        </p:txBody>
      </p:sp>
      <p:sp>
        <p:nvSpPr>
          <p:cNvPr id="2" name="Quote placeholder">
            <a:extLst>
              <a:ext uri="{FF2B5EF4-FFF2-40B4-BE49-F238E27FC236}">
                <a16:creationId xmlns:a16="http://schemas.microsoft.com/office/drawing/2014/main" id="{69016EE0-15AC-8AC3-D463-DC5DC610569B}"/>
              </a:ext>
            </a:extLst>
          </p:cNvPr>
          <p:cNvSpPr>
            <a:spLocks noGrp="1"/>
          </p:cNvSpPr>
          <p:nvPr>
            <p:ph type="body" sz="quarter" idx="10" hasCustomPrompt="1"/>
          </p:nvPr>
        </p:nvSpPr>
        <p:spPr>
          <a:xfrm>
            <a:off x="2816035" y="2413223"/>
            <a:ext cx="8747171" cy="2226877"/>
          </a:xfrm>
        </p:spPr>
        <p:txBody>
          <a:bodyPr anchor="ctr" anchorCtr="0"/>
          <a:lstStyle>
            <a:lvl1pPr marL="0" indent="0">
              <a:lnSpc>
                <a:spcPct val="90000"/>
              </a:lnSpc>
              <a:spcBef>
                <a:spcPts val="600"/>
              </a:spcBef>
              <a:defRPr sz="5999" b="0" i="0">
                <a:solidFill>
                  <a:schemeClr val="bg1"/>
                </a:solidFill>
                <a:latin typeface="72 Brand Medium" panose="020B0504030603020204" pitchFamily="34" charset="0"/>
              </a:defRPr>
            </a:lvl1pPr>
            <a:lvl2pPr marL="0" indent="0">
              <a:buNone/>
              <a:defRPr sz="1600">
                <a:solidFill>
                  <a:schemeClr val="bg1"/>
                </a:solidFill>
              </a:defRPr>
            </a:lvl2pPr>
          </a:lstStyle>
          <a:p>
            <a:pPr lvl="0"/>
            <a:r>
              <a:rPr lang="en-US" noProof="0"/>
              <a:t>“Quote goes here </a:t>
            </a:r>
            <a:br>
              <a:rPr lang="en-US" noProof="0"/>
            </a:br>
            <a:r>
              <a:rPr lang="en-US" noProof="0"/>
              <a:t>and here.”</a:t>
            </a:r>
          </a:p>
          <a:p>
            <a:pPr lvl="1"/>
            <a:r>
              <a:rPr lang="en-US" noProof="0"/>
              <a:t>Source</a:t>
            </a:r>
          </a:p>
        </p:txBody>
      </p:sp>
      <p:pic>
        <p:nvPicPr>
          <p:cNvPr id="26" name="Grafik 25">
            <a:extLst>
              <a:ext uri="{FF2B5EF4-FFF2-40B4-BE49-F238E27FC236}">
                <a16:creationId xmlns:a16="http://schemas.microsoft.com/office/drawing/2014/main" id="{BF5A9396-A07D-6E06-45A1-4C3DA3FAF659}"/>
              </a:ext>
            </a:extLst>
          </p:cNvPr>
          <p:cNvPicPr>
            <a:picLocks noChangeAspect="1"/>
          </p:cNvPicPr>
          <p:nvPr userDrawn="1"/>
        </p:nvPicPr>
        <p:blipFill>
          <a:blip r:embed="rId3"/>
          <a:srcRect l="56665" r="-30972"/>
          <a:stretch>
            <a:fillRect/>
          </a:stretch>
        </p:blipFill>
        <p:spPr>
          <a:xfrm>
            <a:off x="0" y="-685863"/>
            <a:ext cx="4670474" cy="8007542"/>
          </a:xfrm>
          <a:prstGeom prst="rect">
            <a:avLst/>
          </a:prstGeom>
        </p:spPr>
      </p:pic>
    </p:spTree>
    <p:extLst>
      <p:ext uri="{BB962C8B-B14F-4D97-AF65-F5344CB8AC3E}">
        <p14:creationId xmlns:p14="http://schemas.microsoft.com/office/powerpoint/2010/main" val="73751982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14">
          <p15:clr>
            <a:srgbClr val="FBAE40"/>
          </p15:clr>
        </p15:guide>
        <p15:guide id="4" orient="horz" pos="1132">
          <p15:clr>
            <a:srgbClr val="FBAE40"/>
          </p15:clr>
        </p15:guide>
        <p15:guide id="5" orient="horz" pos="2682">
          <p15:clr>
            <a:srgbClr val="FBAE40"/>
          </p15:clr>
        </p15:guide>
        <p15:guide id="6" pos="736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Light Blue">
    <p:bg>
      <p:bgPr>
        <a:solidFill>
          <a:srgbClr val="EBF8FF"/>
        </a:solidFill>
        <a:effectLst/>
      </p:bgPr>
    </p:bg>
    <p:spTree>
      <p:nvGrpSpPr>
        <p:cNvPr id="1" name=""/>
        <p:cNvGrpSpPr/>
        <p:nvPr/>
      </p:nvGrpSpPr>
      <p:grpSpPr>
        <a:xfrm>
          <a:off x="0" y="0"/>
          <a:ext cx="0" cy="0"/>
          <a:chOff x="0" y="0"/>
          <a:chExt cx="0" cy="0"/>
        </a:xfrm>
      </p:grpSpPr>
      <p:sp>
        <p:nvSpPr>
          <p:cNvPr id="5" name="Quote placeholder">
            <a:extLst>
              <a:ext uri="{FF2B5EF4-FFF2-40B4-BE49-F238E27FC236}">
                <a16:creationId xmlns:a16="http://schemas.microsoft.com/office/drawing/2014/main" id="{2F562D68-12E0-FC6D-5FA2-8F0F5950F22A}"/>
              </a:ext>
            </a:extLst>
          </p:cNvPr>
          <p:cNvSpPr>
            <a:spLocks noGrp="1"/>
          </p:cNvSpPr>
          <p:nvPr>
            <p:ph type="body" sz="quarter" idx="10" hasCustomPrompt="1"/>
          </p:nvPr>
        </p:nvSpPr>
        <p:spPr>
          <a:xfrm>
            <a:off x="2816035" y="2413223"/>
            <a:ext cx="8747171" cy="2226877"/>
          </a:xfrm>
        </p:spPr>
        <p:txBody>
          <a:bodyPr anchor="ctr" anchorCtr="0"/>
          <a:lstStyle>
            <a:lvl1pPr marL="0" indent="0">
              <a:lnSpc>
                <a:spcPct val="90000"/>
              </a:lnSpc>
              <a:spcBef>
                <a:spcPts val="600"/>
              </a:spcBef>
              <a:defRPr sz="5999" b="0" i="0">
                <a:solidFill>
                  <a:srgbClr val="00144A"/>
                </a:solidFill>
                <a:latin typeface="72 Brand Medium" panose="020B0504030603020204" pitchFamily="34" charset="0"/>
              </a:defRPr>
            </a:lvl1pPr>
            <a:lvl2pPr marL="0" indent="0">
              <a:buNone/>
              <a:defRPr sz="1600">
                <a:solidFill>
                  <a:srgbClr val="00144A"/>
                </a:solidFill>
              </a:defRPr>
            </a:lvl2pPr>
          </a:lstStyle>
          <a:p>
            <a:pPr lvl="0"/>
            <a:r>
              <a:rPr lang="en-US" noProof="0"/>
              <a:t>“Quote goes here </a:t>
            </a:r>
            <a:br>
              <a:rPr lang="en-US" noProof="0"/>
            </a:br>
            <a:r>
              <a:rPr lang="en-US" noProof="0"/>
              <a:t>and here.”</a:t>
            </a:r>
          </a:p>
          <a:p>
            <a:pPr lvl="1"/>
            <a:r>
              <a:rPr lang="en-US" noProof="0"/>
              <a:t>Source</a:t>
            </a:r>
          </a:p>
        </p:txBody>
      </p:sp>
      <p:pic>
        <p:nvPicPr>
          <p:cNvPr id="23" name="Grafik 22" descr="Ein Bild, das Screenshot, Farbigkeit, Grafiken, Design enthält.&#10;&#10;KI-generierte Inhalte können fehlerhaft sein.">
            <a:extLst>
              <a:ext uri="{FF2B5EF4-FFF2-40B4-BE49-F238E27FC236}">
                <a16:creationId xmlns:a16="http://schemas.microsoft.com/office/drawing/2014/main" id="{3F193346-BE53-D607-580F-690C2CC99A73}"/>
              </a:ext>
            </a:extLst>
          </p:cNvPr>
          <p:cNvPicPr>
            <a:picLocks noChangeAspect="1"/>
          </p:cNvPicPr>
          <p:nvPr userDrawn="1"/>
        </p:nvPicPr>
        <p:blipFill>
          <a:blip r:embed="rId3"/>
          <a:srcRect l="50232"/>
          <a:stretch>
            <a:fillRect/>
          </a:stretch>
        </p:blipFill>
        <p:spPr>
          <a:xfrm>
            <a:off x="0" y="-685863"/>
            <a:ext cx="3016719" cy="8007542"/>
          </a:xfrm>
          <a:prstGeom prst="rect">
            <a:avLst/>
          </a:prstGeom>
        </p:spPr>
      </p:pic>
    </p:spTree>
    <p:extLst>
      <p:ext uri="{BB962C8B-B14F-4D97-AF65-F5344CB8AC3E}">
        <p14:creationId xmlns:p14="http://schemas.microsoft.com/office/powerpoint/2010/main" val="297510797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14">
          <p15:clr>
            <a:srgbClr val="FBAE40"/>
          </p15:clr>
        </p15:guide>
        <p15:guide id="4" orient="horz" pos="1132">
          <p15:clr>
            <a:srgbClr val="FBAE40"/>
          </p15:clr>
        </p15:guide>
        <p15:guide id="5" orient="horz" pos="3204">
          <p15:clr>
            <a:srgbClr val="FBAE40"/>
          </p15:clr>
        </p15:guide>
        <p15:guide id="6" pos="7363">
          <p15:clr>
            <a:srgbClr val="FBAE40"/>
          </p15:clr>
        </p15:guide>
      </p15:sldGuideLst>
    </p:ext>
  </p:extLst>
</p:sldLayout>
</file>

<file path=ppt/slideMasters/_rels/slideMaster1.xml.rels><?xml version="1.0" encoding="UTF-8" standalone="yes"?>
<Relationships xmlns="http://schemas.openxmlformats.org/package/2006/relationships"><Relationship Id="rId117" Type="http://schemas.openxmlformats.org/officeDocument/2006/relationships/tags" Target="../tags/tag90.xml"/><Relationship Id="rId21" Type="http://schemas.openxmlformats.org/officeDocument/2006/relationships/slideLayout" Target="../slideLayouts/slideLayout21.xml"/><Relationship Id="rId42" Type="http://schemas.openxmlformats.org/officeDocument/2006/relationships/tags" Target="../tags/tag15.xml"/><Relationship Id="rId63" Type="http://schemas.openxmlformats.org/officeDocument/2006/relationships/tags" Target="../tags/tag36.xml"/><Relationship Id="rId84" Type="http://schemas.openxmlformats.org/officeDocument/2006/relationships/tags" Target="../tags/tag57.xml"/><Relationship Id="rId138" Type="http://schemas.openxmlformats.org/officeDocument/2006/relationships/tags" Target="../tags/tag111.xml"/><Relationship Id="rId107" Type="http://schemas.openxmlformats.org/officeDocument/2006/relationships/tags" Target="../tags/tag80.xml"/><Relationship Id="rId11" Type="http://schemas.openxmlformats.org/officeDocument/2006/relationships/slideLayout" Target="../slideLayouts/slideLayout11.xml"/><Relationship Id="rId32" Type="http://schemas.openxmlformats.org/officeDocument/2006/relationships/tags" Target="../tags/tag5.xml"/><Relationship Id="rId53" Type="http://schemas.openxmlformats.org/officeDocument/2006/relationships/tags" Target="../tags/tag26.xml"/><Relationship Id="rId74" Type="http://schemas.openxmlformats.org/officeDocument/2006/relationships/tags" Target="../tags/tag47.xml"/><Relationship Id="rId128" Type="http://schemas.openxmlformats.org/officeDocument/2006/relationships/tags" Target="../tags/tag101.xml"/><Relationship Id="rId149" Type="http://schemas.openxmlformats.org/officeDocument/2006/relationships/tags" Target="../tags/tag122.xml"/><Relationship Id="rId5" Type="http://schemas.openxmlformats.org/officeDocument/2006/relationships/slideLayout" Target="../slideLayouts/slideLayout5.xml"/><Relationship Id="rId95" Type="http://schemas.openxmlformats.org/officeDocument/2006/relationships/tags" Target="../tags/tag68.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tags" Target="../tags/tag16.xml"/><Relationship Id="rId48" Type="http://schemas.openxmlformats.org/officeDocument/2006/relationships/tags" Target="../tags/tag21.xml"/><Relationship Id="rId64" Type="http://schemas.openxmlformats.org/officeDocument/2006/relationships/tags" Target="../tags/tag37.xml"/><Relationship Id="rId69" Type="http://schemas.openxmlformats.org/officeDocument/2006/relationships/tags" Target="../tags/tag42.xml"/><Relationship Id="rId113" Type="http://schemas.openxmlformats.org/officeDocument/2006/relationships/tags" Target="../tags/tag86.xml"/><Relationship Id="rId118" Type="http://schemas.openxmlformats.org/officeDocument/2006/relationships/tags" Target="../tags/tag91.xml"/><Relationship Id="rId134" Type="http://schemas.openxmlformats.org/officeDocument/2006/relationships/tags" Target="../tags/tag107.xml"/><Relationship Id="rId139" Type="http://schemas.openxmlformats.org/officeDocument/2006/relationships/tags" Target="../tags/tag112.xml"/><Relationship Id="rId80" Type="http://schemas.openxmlformats.org/officeDocument/2006/relationships/tags" Target="../tags/tag53.xml"/><Relationship Id="rId85" Type="http://schemas.openxmlformats.org/officeDocument/2006/relationships/tags" Target="../tags/tag58.xml"/><Relationship Id="rId150" Type="http://schemas.openxmlformats.org/officeDocument/2006/relationships/tags" Target="../tags/tag12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tags" Target="../tags/tag6.xml"/><Relationship Id="rId38" Type="http://schemas.openxmlformats.org/officeDocument/2006/relationships/tags" Target="../tags/tag11.xml"/><Relationship Id="rId59" Type="http://schemas.openxmlformats.org/officeDocument/2006/relationships/tags" Target="../tags/tag32.xml"/><Relationship Id="rId103" Type="http://schemas.openxmlformats.org/officeDocument/2006/relationships/tags" Target="../tags/tag76.xml"/><Relationship Id="rId108" Type="http://schemas.openxmlformats.org/officeDocument/2006/relationships/tags" Target="../tags/tag81.xml"/><Relationship Id="rId124" Type="http://schemas.openxmlformats.org/officeDocument/2006/relationships/tags" Target="../tags/tag97.xml"/><Relationship Id="rId129" Type="http://schemas.openxmlformats.org/officeDocument/2006/relationships/tags" Target="../tags/tag102.xml"/><Relationship Id="rId54" Type="http://schemas.openxmlformats.org/officeDocument/2006/relationships/tags" Target="../tags/tag27.xml"/><Relationship Id="rId70" Type="http://schemas.openxmlformats.org/officeDocument/2006/relationships/tags" Target="../tags/tag43.xml"/><Relationship Id="rId75" Type="http://schemas.openxmlformats.org/officeDocument/2006/relationships/tags" Target="../tags/tag48.xml"/><Relationship Id="rId91" Type="http://schemas.openxmlformats.org/officeDocument/2006/relationships/tags" Target="../tags/tag64.xml"/><Relationship Id="rId96" Type="http://schemas.openxmlformats.org/officeDocument/2006/relationships/tags" Target="../tags/tag69.xml"/><Relationship Id="rId140" Type="http://schemas.openxmlformats.org/officeDocument/2006/relationships/tags" Target="../tags/tag113.xml"/><Relationship Id="rId145" Type="http://schemas.openxmlformats.org/officeDocument/2006/relationships/tags" Target="../tags/tag118.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theme" Target="../theme/theme1.xml"/><Relationship Id="rId49" Type="http://schemas.openxmlformats.org/officeDocument/2006/relationships/tags" Target="../tags/tag22.xml"/><Relationship Id="rId114" Type="http://schemas.openxmlformats.org/officeDocument/2006/relationships/tags" Target="../tags/tag87.xml"/><Relationship Id="rId119" Type="http://schemas.openxmlformats.org/officeDocument/2006/relationships/tags" Target="../tags/tag92.xml"/><Relationship Id="rId44" Type="http://schemas.openxmlformats.org/officeDocument/2006/relationships/tags" Target="../tags/tag17.xml"/><Relationship Id="rId60" Type="http://schemas.openxmlformats.org/officeDocument/2006/relationships/tags" Target="../tags/tag33.xml"/><Relationship Id="rId65" Type="http://schemas.openxmlformats.org/officeDocument/2006/relationships/tags" Target="../tags/tag38.xml"/><Relationship Id="rId81" Type="http://schemas.openxmlformats.org/officeDocument/2006/relationships/tags" Target="../tags/tag54.xml"/><Relationship Id="rId86" Type="http://schemas.openxmlformats.org/officeDocument/2006/relationships/tags" Target="../tags/tag59.xml"/><Relationship Id="rId130" Type="http://schemas.openxmlformats.org/officeDocument/2006/relationships/tags" Target="../tags/tag103.xml"/><Relationship Id="rId135" Type="http://schemas.openxmlformats.org/officeDocument/2006/relationships/tags" Target="../tags/tag108.xml"/><Relationship Id="rId151" Type="http://schemas.openxmlformats.org/officeDocument/2006/relationships/tags" Target="../tags/tag124.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tags" Target="../tags/tag12.xml"/><Relationship Id="rId109" Type="http://schemas.openxmlformats.org/officeDocument/2006/relationships/tags" Target="../tags/tag82.xml"/><Relationship Id="rId34" Type="http://schemas.openxmlformats.org/officeDocument/2006/relationships/tags" Target="../tags/tag7.xml"/><Relationship Id="rId50" Type="http://schemas.openxmlformats.org/officeDocument/2006/relationships/tags" Target="../tags/tag23.xml"/><Relationship Id="rId55" Type="http://schemas.openxmlformats.org/officeDocument/2006/relationships/tags" Target="../tags/tag28.xml"/><Relationship Id="rId76" Type="http://schemas.openxmlformats.org/officeDocument/2006/relationships/tags" Target="../tags/tag49.xml"/><Relationship Id="rId97" Type="http://schemas.openxmlformats.org/officeDocument/2006/relationships/tags" Target="../tags/tag70.xml"/><Relationship Id="rId104" Type="http://schemas.openxmlformats.org/officeDocument/2006/relationships/tags" Target="../tags/tag77.xml"/><Relationship Id="rId120" Type="http://schemas.openxmlformats.org/officeDocument/2006/relationships/tags" Target="../tags/tag93.xml"/><Relationship Id="rId125" Type="http://schemas.openxmlformats.org/officeDocument/2006/relationships/tags" Target="../tags/tag98.xml"/><Relationship Id="rId141" Type="http://schemas.openxmlformats.org/officeDocument/2006/relationships/tags" Target="../tags/tag114.xml"/><Relationship Id="rId146" Type="http://schemas.openxmlformats.org/officeDocument/2006/relationships/tags" Target="../tags/tag119.xml"/><Relationship Id="rId7" Type="http://schemas.openxmlformats.org/officeDocument/2006/relationships/slideLayout" Target="../slideLayouts/slideLayout7.xml"/><Relationship Id="rId71" Type="http://schemas.openxmlformats.org/officeDocument/2006/relationships/tags" Target="../tags/tag44.xml"/><Relationship Id="rId92" Type="http://schemas.openxmlformats.org/officeDocument/2006/relationships/tags" Target="../tags/tag65.xml"/><Relationship Id="rId2" Type="http://schemas.openxmlformats.org/officeDocument/2006/relationships/slideLayout" Target="../slideLayouts/slideLayout2.xml"/><Relationship Id="rId29" Type="http://schemas.openxmlformats.org/officeDocument/2006/relationships/tags" Target="../tags/tag2.xml"/><Relationship Id="rId24" Type="http://schemas.openxmlformats.org/officeDocument/2006/relationships/slideLayout" Target="../slideLayouts/slideLayout24.xml"/><Relationship Id="rId40" Type="http://schemas.openxmlformats.org/officeDocument/2006/relationships/tags" Target="../tags/tag13.xml"/><Relationship Id="rId45" Type="http://schemas.openxmlformats.org/officeDocument/2006/relationships/tags" Target="../tags/tag18.xml"/><Relationship Id="rId66" Type="http://schemas.openxmlformats.org/officeDocument/2006/relationships/tags" Target="../tags/tag39.xml"/><Relationship Id="rId87" Type="http://schemas.openxmlformats.org/officeDocument/2006/relationships/tags" Target="../tags/tag60.xml"/><Relationship Id="rId110" Type="http://schemas.openxmlformats.org/officeDocument/2006/relationships/tags" Target="../tags/tag83.xml"/><Relationship Id="rId115" Type="http://schemas.openxmlformats.org/officeDocument/2006/relationships/tags" Target="../tags/tag88.xml"/><Relationship Id="rId131" Type="http://schemas.openxmlformats.org/officeDocument/2006/relationships/tags" Target="../tags/tag104.xml"/><Relationship Id="rId136" Type="http://schemas.openxmlformats.org/officeDocument/2006/relationships/tags" Target="../tags/tag109.xml"/><Relationship Id="rId61" Type="http://schemas.openxmlformats.org/officeDocument/2006/relationships/tags" Target="../tags/tag34.xml"/><Relationship Id="rId82" Type="http://schemas.openxmlformats.org/officeDocument/2006/relationships/tags" Target="../tags/tag5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tags" Target="../tags/tag3.xml"/><Relationship Id="rId35" Type="http://schemas.openxmlformats.org/officeDocument/2006/relationships/tags" Target="../tags/tag8.xml"/><Relationship Id="rId56" Type="http://schemas.openxmlformats.org/officeDocument/2006/relationships/tags" Target="../tags/tag29.xml"/><Relationship Id="rId77" Type="http://schemas.openxmlformats.org/officeDocument/2006/relationships/tags" Target="../tags/tag50.xml"/><Relationship Id="rId100" Type="http://schemas.openxmlformats.org/officeDocument/2006/relationships/tags" Target="../tags/tag73.xml"/><Relationship Id="rId105" Type="http://schemas.openxmlformats.org/officeDocument/2006/relationships/tags" Target="../tags/tag78.xml"/><Relationship Id="rId126" Type="http://schemas.openxmlformats.org/officeDocument/2006/relationships/tags" Target="../tags/tag99.xml"/><Relationship Id="rId147" Type="http://schemas.openxmlformats.org/officeDocument/2006/relationships/tags" Target="../tags/tag120.xml"/><Relationship Id="rId8" Type="http://schemas.openxmlformats.org/officeDocument/2006/relationships/slideLayout" Target="../slideLayouts/slideLayout8.xml"/><Relationship Id="rId51" Type="http://schemas.openxmlformats.org/officeDocument/2006/relationships/tags" Target="../tags/tag24.xml"/><Relationship Id="rId72" Type="http://schemas.openxmlformats.org/officeDocument/2006/relationships/tags" Target="../tags/tag45.xml"/><Relationship Id="rId93" Type="http://schemas.openxmlformats.org/officeDocument/2006/relationships/tags" Target="../tags/tag66.xml"/><Relationship Id="rId98" Type="http://schemas.openxmlformats.org/officeDocument/2006/relationships/tags" Target="../tags/tag71.xml"/><Relationship Id="rId121" Type="http://schemas.openxmlformats.org/officeDocument/2006/relationships/tags" Target="../tags/tag94.xml"/><Relationship Id="rId142" Type="http://schemas.openxmlformats.org/officeDocument/2006/relationships/tags" Target="../tags/tag115.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tags" Target="../tags/tag19.xml"/><Relationship Id="rId67" Type="http://schemas.openxmlformats.org/officeDocument/2006/relationships/tags" Target="../tags/tag40.xml"/><Relationship Id="rId116" Type="http://schemas.openxmlformats.org/officeDocument/2006/relationships/tags" Target="../tags/tag89.xml"/><Relationship Id="rId137" Type="http://schemas.openxmlformats.org/officeDocument/2006/relationships/tags" Target="../tags/tag110.xml"/><Relationship Id="rId20" Type="http://schemas.openxmlformats.org/officeDocument/2006/relationships/slideLayout" Target="../slideLayouts/slideLayout20.xml"/><Relationship Id="rId41" Type="http://schemas.openxmlformats.org/officeDocument/2006/relationships/tags" Target="../tags/tag14.xml"/><Relationship Id="rId62" Type="http://schemas.openxmlformats.org/officeDocument/2006/relationships/tags" Target="../tags/tag35.xml"/><Relationship Id="rId83" Type="http://schemas.openxmlformats.org/officeDocument/2006/relationships/tags" Target="../tags/tag56.xml"/><Relationship Id="rId88" Type="http://schemas.openxmlformats.org/officeDocument/2006/relationships/tags" Target="../tags/tag61.xml"/><Relationship Id="rId111" Type="http://schemas.openxmlformats.org/officeDocument/2006/relationships/tags" Target="../tags/tag84.xml"/><Relationship Id="rId132" Type="http://schemas.openxmlformats.org/officeDocument/2006/relationships/tags" Target="../tags/tag105.xml"/><Relationship Id="rId15" Type="http://schemas.openxmlformats.org/officeDocument/2006/relationships/slideLayout" Target="../slideLayouts/slideLayout15.xml"/><Relationship Id="rId36" Type="http://schemas.openxmlformats.org/officeDocument/2006/relationships/tags" Target="../tags/tag9.xml"/><Relationship Id="rId57" Type="http://schemas.openxmlformats.org/officeDocument/2006/relationships/tags" Target="../tags/tag30.xml"/><Relationship Id="rId106" Type="http://schemas.openxmlformats.org/officeDocument/2006/relationships/tags" Target="../tags/tag79.xml"/><Relationship Id="rId127" Type="http://schemas.openxmlformats.org/officeDocument/2006/relationships/tags" Target="../tags/tag100.xml"/><Relationship Id="rId10" Type="http://schemas.openxmlformats.org/officeDocument/2006/relationships/slideLayout" Target="../slideLayouts/slideLayout10.xml"/><Relationship Id="rId31" Type="http://schemas.openxmlformats.org/officeDocument/2006/relationships/tags" Target="../tags/tag4.xml"/><Relationship Id="rId52" Type="http://schemas.openxmlformats.org/officeDocument/2006/relationships/tags" Target="../tags/tag25.xml"/><Relationship Id="rId73" Type="http://schemas.openxmlformats.org/officeDocument/2006/relationships/tags" Target="../tags/tag46.xml"/><Relationship Id="rId78" Type="http://schemas.openxmlformats.org/officeDocument/2006/relationships/tags" Target="../tags/tag51.xml"/><Relationship Id="rId94" Type="http://schemas.openxmlformats.org/officeDocument/2006/relationships/tags" Target="../tags/tag67.xml"/><Relationship Id="rId99" Type="http://schemas.openxmlformats.org/officeDocument/2006/relationships/tags" Target="../tags/tag72.xml"/><Relationship Id="rId101" Type="http://schemas.openxmlformats.org/officeDocument/2006/relationships/tags" Target="../tags/tag74.xml"/><Relationship Id="rId122" Type="http://schemas.openxmlformats.org/officeDocument/2006/relationships/tags" Target="../tags/tag95.xml"/><Relationship Id="rId143" Type="http://schemas.openxmlformats.org/officeDocument/2006/relationships/tags" Target="../tags/tag116.xml"/><Relationship Id="rId148" Type="http://schemas.openxmlformats.org/officeDocument/2006/relationships/tags" Target="../tags/tag121.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47" Type="http://schemas.openxmlformats.org/officeDocument/2006/relationships/tags" Target="../tags/tag20.xml"/><Relationship Id="rId68" Type="http://schemas.openxmlformats.org/officeDocument/2006/relationships/tags" Target="../tags/tag41.xml"/><Relationship Id="rId89" Type="http://schemas.openxmlformats.org/officeDocument/2006/relationships/tags" Target="../tags/tag62.xml"/><Relationship Id="rId112" Type="http://schemas.openxmlformats.org/officeDocument/2006/relationships/tags" Target="../tags/tag85.xml"/><Relationship Id="rId133" Type="http://schemas.openxmlformats.org/officeDocument/2006/relationships/tags" Target="../tags/tag106.xml"/><Relationship Id="rId16" Type="http://schemas.openxmlformats.org/officeDocument/2006/relationships/slideLayout" Target="../slideLayouts/slideLayout16.xml"/><Relationship Id="rId37" Type="http://schemas.openxmlformats.org/officeDocument/2006/relationships/tags" Target="../tags/tag10.xml"/><Relationship Id="rId58" Type="http://schemas.openxmlformats.org/officeDocument/2006/relationships/tags" Target="../tags/tag31.xml"/><Relationship Id="rId79" Type="http://schemas.openxmlformats.org/officeDocument/2006/relationships/tags" Target="../tags/tag52.xml"/><Relationship Id="rId102" Type="http://schemas.openxmlformats.org/officeDocument/2006/relationships/tags" Target="../tags/tag75.xml"/><Relationship Id="rId123" Type="http://schemas.openxmlformats.org/officeDocument/2006/relationships/tags" Target="../tags/tag96.xml"/><Relationship Id="rId144" Type="http://schemas.openxmlformats.org/officeDocument/2006/relationships/tags" Target="../tags/tag117.xml"/><Relationship Id="rId90" Type="http://schemas.openxmlformats.org/officeDocument/2006/relationships/tags" Target="../tags/tag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6207" y="6536751"/>
            <a:ext cx="14427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b="0" i="0" noProof="0" smtClean="0">
                <a:latin typeface="+mn-lt"/>
              </a:rPr>
              <a:pPr marL="0" lvl="0" indent="0" algn="r">
                <a:buNone/>
              </a:pPr>
              <a:t>‹#›</a:t>
            </a:fld>
            <a:endParaRPr lang="en-US" sz="900" b="0" i="0" noProof="0">
              <a:latin typeface="+mn-lt"/>
            </a:endParaRPr>
          </a:p>
        </p:txBody>
      </p:sp>
      <p:sp>
        <p:nvSpPr>
          <p:cNvPr id="3" name="Text Placeholder"/>
          <p:cNvSpPr>
            <a:spLocks noGrp="1"/>
          </p:cNvSpPr>
          <p:nvPr userDrawn="1">
            <p:ph type="body" idx="1"/>
          </p:nvPr>
        </p:nvSpPr>
        <p:spPr bwMode="black">
          <a:xfrm>
            <a:off x="504001" y="1548560"/>
            <a:ext cx="11186476" cy="4788000"/>
          </a:xfrm>
          <a:prstGeom prst="rect">
            <a:avLst/>
          </a:prstGeom>
        </p:spPr>
        <p:txBody>
          <a:bodyPr vert="horz" lIns="0" tIns="0" rIns="0" bIns="0" rtlCol="0">
            <a:noAutofit/>
          </a:bodyPr>
          <a:lstStyle/>
          <a:p>
            <a:pPr lvl="0"/>
            <a:r>
              <a:rPr lang="en-GB"/>
              <a:t>Start typing to add text without a bullet point. To add a bullet point, place the cursor at the start of this line and press tab.</a:t>
            </a:r>
            <a:endParaRPr lang="en-US" noProof="0"/>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grpSp>
        <p:nvGrpSpPr>
          <p:cNvPr id="6" name="Harvey 3" hidden="1">
            <a:extLst>
              <a:ext uri="{FF2B5EF4-FFF2-40B4-BE49-F238E27FC236}">
                <a16:creationId xmlns:a16="http://schemas.microsoft.com/office/drawing/2014/main" id="{B3E7C216-6801-4AB8-8D95-E7D60F39B210}"/>
              </a:ext>
            </a:extLst>
          </p:cNvPr>
          <p:cNvGrpSpPr>
            <a:grpSpLocks/>
          </p:cNvGrpSpPr>
          <p:nvPr userDrawn="1">
            <p:custDataLst>
              <p:tags r:id="rId29"/>
            </p:custDataLst>
          </p:nvPr>
        </p:nvGrpSpPr>
        <p:grpSpPr>
          <a:xfrm>
            <a:off x="3938798" y="3978000"/>
            <a:ext cx="1024878" cy="1024878"/>
            <a:chOff x="0" y="0"/>
            <a:chExt cx="914400" cy="914400"/>
          </a:xfrm>
          <a:solidFill>
            <a:schemeClr val="accent1"/>
          </a:solidFill>
        </p:grpSpPr>
        <p:sp>
          <p:nvSpPr>
            <p:cNvPr id="7" name="Harvey 0/3 [0]">
              <a:extLst>
                <a:ext uri="{FF2B5EF4-FFF2-40B4-BE49-F238E27FC236}">
                  <a16:creationId xmlns:a16="http://schemas.microsoft.com/office/drawing/2014/main" id="{FC8CECD5-A3FB-4DD5-A846-DC09FDB6EB04}"/>
                </a:ext>
              </a:extLst>
            </p:cNvPr>
            <p:cNvSpPr>
              <a:spLocks noChangeAspect="1"/>
            </p:cNvSpPr>
            <p:nvPr>
              <p:custDataLst>
                <p:tags r:id="rId148"/>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8" name="Harvey 1/3 [1]">
              <a:extLst>
                <a:ext uri="{FF2B5EF4-FFF2-40B4-BE49-F238E27FC236}">
                  <a16:creationId xmlns:a16="http://schemas.microsoft.com/office/drawing/2014/main" id="{750B853B-8389-4427-AFB9-1CE880FE9BEE}"/>
                </a:ext>
              </a:extLst>
            </p:cNvPr>
            <p:cNvSpPr>
              <a:spLocks noChangeAspect="1"/>
            </p:cNvSpPr>
            <p:nvPr>
              <p:custDataLst>
                <p:tags r:id="rId149"/>
              </p:custDataLst>
            </p:nvPr>
          </p:nvSpPr>
          <p:spPr>
            <a:xfrm>
              <a:off x="0" y="0"/>
              <a:ext cx="914400" cy="914400"/>
            </a:xfrm>
            <a:custGeom>
              <a:avLst/>
              <a:gdLst/>
              <a:ahLst/>
              <a:cxnLst/>
              <a:rect l="l" t="t" r="r" b="b"/>
              <a:pathLst>
                <a:path w="635000" h="635000">
                  <a:moveTo>
                    <a:pt x="317500" y="0"/>
                  </a:moveTo>
                  <a:arcTo wR="317500" hR="317500" stAng="16200000" swAng="7200000"/>
                  <a:lnTo>
                    <a:pt x="317500" y="317500"/>
                  </a:lnTo>
                  <a:close/>
                </a:path>
                <a:path w="635000" h="635000" fill="none">
                  <a:moveTo>
                    <a:pt x="592463" y="476249"/>
                  </a:moveTo>
                  <a:arcTo wR="317500" hR="317500" stAng="1800000" swAng="14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9" name="Harvey 2/3 [2]">
              <a:extLst>
                <a:ext uri="{FF2B5EF4-FFF2-40B4-BE49-F238E27FC236}">
                  <a16:creationId xmlns:a16="http://schemas.microsoft.com/office/drawing/2014/main" id="{0CA9A207-7055-4A72-8ED2-D82605C3D0C8}"/>
                </a:ext>
              </a:extLst>
            </p:cNvPr>
            <p:cNvSpPr>
              <a:spLocks noChangeAspect="1"/>
            </p:cNvSpPr>
            <p:nvPr>
              <p:custDataLst>
                <p:tags r:id="rId150"/>
              </p:custDataLst>
            </p:nvPr>
          </p:nvSpPr>
          <p:spPr>
            <a:xfrm>
              <a:off x="0" y="0"/>
              <a:ext cx="914400" cy="914400"/>
            </a:xfrm>
            <a:custGeom>
              <a:avLst/>
              <a:gdLst/>
              <a:ahLst/>
              <a:cxnLst/>
              <a:rect l="l" t="t" r="r" b="b"/>
              <a:pathLst>
                <a:path w="635000" h="635000">
                  <a:moveTo>
                    <a:pt x="317500" y="0"/>
                  </a:moveTo>
                  <a:arcTo wR="317500" hR="317500" stAng="16200000" swAng="14400000"/>
                  <a:lnTo>
                    <a:pt x="317500" y="317500"/>
                  </a:lnTo>
                  <a:close/>
                </a:path>
                <a:path w="635000" h="635000" fill="none">
                  <a:moveTo>
                    <a:pt x="42536" y="476250"/>
                  </a:moveTo>
                  <a:arcTo wR="317500" hR="317500" stAng="9000000" swAng="7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10" name="Harvey 3/3 [3]">
              <a:extLst>
                <a:ext uri="{FF2B5EF4-FFF2-40B4-BE49-F238E27FC236}">
                  <a16:creationId xmlns:a16="http://schemas.microsoft.com/office/drawing/2014/main" id="{4422C816-875A-41F5-9DC0-8DBAE4C5C6CB}"/>
                </a:ext>
              </a:extLst>
            </p:cNvPr>
            <p:cNvSpPr>
              <a:spLocks noChangeAspect="1"/>
            </p:cNvSpPr>
            <p:nvPr>
              <p:custDataLst>
                <p:tags r:id="rId151"/>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grpSp>
      <p:grpSp>
        <p:nvGrpSpPr>
          <p:cNvPr id="11" name="Harvey 4" hidden="1">
            <a:extLst>
              <a:ext uri="{FF2B5EF4-FFF2-40B4-BE49-F238E27FC236}">
                <a16:creationId xmlns:a16="http://schemas.microsoft.com/office/drawing/2014/main" id="{DDC5C333-7028-4F79-8940-98DC17723588}"/>
              </a:ext>
            </a:extLst>
          </p:cNvPr>
          <p:cNvGrpSpPr>
            <a:grpSpLocks/>
          </p:cNvGrpSpPr>
          <p:nvPr userDrawn="1">
            <p:custDataLst>
              <p:tags r:id="rId30"/>
            </p:custDataLst>
          </p:nvPr>
        </p:nvGrpSpPr>
        <p:grpSpPr>
          <a:xfrm>
            <a:off x="5391506" y="3978000"/>
            <a:ext cx="1024878" cy="1024878"/>
            <a:chOff x="0" y="0"/>
            <a:chExt cx="914400" cy="914400"/>
          </a:xfrm>
          <a:solidFill>
            <a:schemeClr val="accent1"/>
          </a:solidFill>
        </p:grpSpPr>
        <p:sp>
          <p:nvSpPr>
            <p:cNvPr id="13" name="Harvey 0/4 [0]">
              <a:extLst>
                <a:ext uri="{FF2B5EF4-FFF2-40B4-BE49-F238E27FC236}">
                  <a16:creationId xmlns:a16="http://schemas.microsoft.com/office/drawing/2014/main" id="{70B331E2-39A8-4BAF-8DDD-C631B51EB56E}"/>
                </a:ext>
              </a:extLst>
            </p:cNvPr>
            <p:cNvSpPr>
              <a:spLocks noChangeAspect="1"/>
            </p:cNvSpPr>
            <p:nvPr>
              <p:custDataLst>
                <p:tags r:id="rId143"/>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14" name="Harvey 1/4 [1]">
              <a:extLst>
                <a:ext uri="{FF2B5EF4-FFF2-40B4-BE49-F238E27FC236}">
                  <a16:creationId xmlns:a16="http://schemas.microsoft.com/office/drawing/2014/main" id="{47F66FBA-2801-4875-BD13-0BF512FC3C6A}"/>
                </a:ext>
              </a:extLst>
            </p:cNvPr>
            <p:cNvSpPr>
              <a:spLocks noChangeAspect="1"/>
            </p:cNvSpPr>
            <p:nvPr>
              <p:custDataLst>
                <p:tags r:id="rId144"/>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15" name="Harvey 2/4 [2]">
              <a:extLst>
                <a:ext uri="{FF2B5EF4-FFF2-40B4-BE49-F238E27FC236}">
                  <a16:creationId xmlns:a16="http://schemas.microsoft.com/office/drawing/2014/main" id="{99673DAB-5272-45DC-B222-CA8CAA9FD2BB}"/>
                </a:ext>
              </a:extLst>
            </p:cNvPr>
            <p:cNvSpPr>
              <a:spLocks noChangeAspect="1"/>
            </p:cNvSpPr>
            <p:nvPr>
              <p:custDataLst>
                <p:tags r:id="rId145"/>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16" name="Harvey 3/4 [3]">
              <a:extLst>
                <a:ext uri="{FF2B5EF4-FFF2-40B4-BE49-F238E27FC236}">
                  <a16:creationId xmlns:a16="http://schemas.microsoft.com/office/drawing/2014/main" id="{F9B9444B-C98D-45FC-BA92-881D06827328}"/>
                </a:ext>
              </a:extLst>
            </p:cNvPr>
            <p:cNvSpPr>
              <a:spLocks noChangeAspect="1"/>
            </p:cNvSpPr>
            <p:nvPr>
              <p:custDataLst>
                <p:tags r:id="rId146"/>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17" name="Harvey 4/4 [4]">
              <a:extLst>
                <a:ext uri="{FF2B5EF4-FFF2-40B4-BE49-F238E27FC236}">
                  <a16:creationId xmlns:a16="http://schemas.microsoft.com/office/drawing/2014/main" id="{5FFB853D-F550-4F16-8269-A070A19E381C}"/>
                </a:ext>
              </a:extLst>
            </p:cNvPr>
            <p:cNvSpPr>
              <a:spLocks noChangeAspect="1"/>
            </p:cNvSpPr>
            <p:nvPr>
              <p:custDataLst>
                <p:tags r:id="rId147"/>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grpSp>
      <p:grpSp>
        <p:nvGrpSpPr>
          <p:cNvPr id="18" name="Harvey 8" hidden="1">
            <a:extLst>
              <a:ext uri="{FF2B5EF4-FFF2-40B4-BE49-F238E27FC236}">
                <a16:creationId xmlns:a16="http://schemas.microsoft.com/office/drawing/2014/main" id="{0630AB66-7B5F-41CE-A2EB-2EB4C67794AE}"/>
              </a:ext>
            </a:extLst>
          </p:cNvPr>
          <p:cNvGrpSpPr>
            <a:grpSpLocks/>
          </p:cNvGrpSpPr>
          <p:nvPr userDrawn="1">
            <p:custDataLst>
              <p:tags r:id="rId31"/>
            </p:custDataLst>
          </p:nvPr>
        </p:nvGrpSpPr>
        <p:grpSpPr>
          <a:xfrm>
            <a:off x="6844214" y="3978000"/>
            <a:ext cx="1024878" cy="1024878"/>
            <a:chOff x="0" y="0"/>
            <a:chExt cx="914400" cy="914400"/>
          </a:xfrm>
          <a:solidFill>
            <a:schemeClr val="accent1"/>
          </a:solidFill>
        </p:grpSpPr>
        <p:sp>
          <p:nvSpPr>
            <p:cNvPr id="19" name="Harvey 0/8 [0]">
              <a:extLst>
                <a:ext uri="{FF2B5EF4-FFF2-40B4-BE49-F238E27FC236}">
                  <a16:creationId xmlns:a16="http://schemas.microsoft.com/office/drawing/2014/main" id="{051D5678-1EFE-40CF-8563-B5E9EA35A271}"/>
                </a:ext>
              </a:extLst>
            </p:cNvPr>
            <p:cNvSpPr>
              <a:spLocks noChangeAspect="1"/>
            </p:cNvSpPr>
            <p:nvPr>
              <p:custDataLst>
                <p:tags r:id="rId134"/>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20" name="Harvey 1/8 [1]">
              <a:extLst>
                <a:ext uri="{FF2B5EF4-FFF2-40B4-BE49-F238E27FC236}">
                  <a16:creationId xmlns:a16="http://schemas.microsoft.com/office/drawing/2014/main" id="{E5DDEB4B-B8B3-42DA-AF30-4FD0A1770D91}"/>
                </a:ext>
              </a:extLst>
            </p:cNvPr>
            <p:cNvSpPr>
              <a:spLocks noChangeAspect="1"/>
            </p:cNvSpPr>
            <p:nvPr>
              <p:custDataLst>
                <p:tags r:id="rId135"/>
              </p:custDataLst>
            </p:nvPr>
          </p:nvSpPr>
          <p:spPr>
            <a:xfrm>
              <a:off x="0" y="0"/>
              <a:ext cx="914400" cy="914400"/>
            </a:xfrm>
            <a:custGeom>
              <a:avLst/>
              <a:gdLst/>
              <a:ahLst/>
              <a:cxnLst/>
              <a:rect l="l" t="t" r="r" b="b"/>
              <a:pathLst>
                <a:path w="635000" h="635000">
                  <a:moveTo>
                    <a:pt x="317500" y="0"/>
                  </a:moveTo>
                  <a:arcTo wR="317500" hR="317500" stAng="16200000" swAng="2700000"/>
                  <a:lnTo>
                    <a:pt x="317500" y="317500"/>
                  </a:lnTo>
                  <a:close/>
                </a:path>
                <a:path w="635000" h="635000" fill="none">
                  <a:moveTo>
                    <a:pt x="542006" y="92993"/>
                  </a:moveTo>
                  <a:arcTo wR="317500" hR="317500" stAng="-2700000" swAng="189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21" name="Harvey 2/8 [2]">
              <a:extLst>
                <a:ext uri="{FF2B5EF4-FFF2-40B4-BE49-F238E27FC236}">
                  <a16:creationId xmlns:a16="http://schemas.microsoft.com/office/drawing/2014/main" id="{FB9200C4-0418-4CEF-BBB8-18F997AD7CA8}"/>
                </a:ext>
              </a:extLst>
            </p:cNvPr>
            <p:cNvSpPr>
              <a:spLocks noChangeAspect="1"/>
            </p:cNvSpPr>
            <p:nvPr>
              <p:custDataLst>
                <p:tags r:id="rId136"/>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22" name="Harvey 3/8 [3]">
              <a:extLst>
                <a:ext uri="{FF2B5EF4-FFF2-40B4-BE49-F238E27FC236}">
                  <a16:creationId xmlns:a16="http://schemas.microsoft.com/office/drawing/2014/main" id="{8E4DE7E8-0809-4E2E-BE6A-E989A6AEBF62}"/>
                </a:ext>
              </a:extLst>
            </p:cNvPr>
            <p:cNvSpPr>
              <a:spLocks noChangeAspect="1"/>
            </p:cNvSpPr>
            <p:nvPr>
              <p:custDataLst>
                <p:tags r:id="rId137"/>
              </p:custDataLst>
            </p:nvPr>
          </p:nvSpPr>
          <p:spPr>
            <a:xfrm>
              <a:off x="0" y="0"/>
              <a:ext cx="914400" cy="914400"/>
            </a:xfrm>
            <a:custGeom>
              <a:avLst/>
              <a:gdLst/>
              <a:ahLst/>
              <a:cxnLst/>
              <a:rect l="l" t="t" r="r" b="b"/>
              <a:pathLst>
                <a:path w="635000" h="635000">
                  <a:moveTo>
                    <a:pt x="317500" y="0"/>
                  </a:moveTo>
                  <a:arcTo wR="317500" hR="317500" stAng="16200000" swAng="8100000"/>
                  <a:lnTo>
                    <a:pt x="317500" y="317500"/>
                  </a:lnTo>
                  <a:close/>
                </a:path>
                <a:path w="635000" h="635000" fill="none">
                  <a:moveTo>
                    <a:pt x="542006" y="542006"/>
                  </a:moveTo>
                  <a:arcTo wR="317500" hR="317500" stAng="2700000" swAng="135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23" name="Harvey 4/8 [4]">
              <a:extLst>
                <a:ext uri="{FF2B5EF4-FFF2-40B4-BE49-F238E27FC236}">
                  <a16:creationId xmlns:a16="http://schemas.microsoft.com/office/drawing/2014/main" id="{F839E6A9-0DED-402B-8F4C-2176769B55CD}"/>
                </a:ext>
              </a:extLst>
            </p:cNvPr>
            <p:cNvSpPr>
              <a:spLocks noChangeAspect="1"/>
            </p:cNvSpPr>
            <p:nvPr>
              <p:custDataLst>
                <p:tags r:id="rId138"/>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24" name="Harvey 5/8 [5]">
              <a:extLst>
                <a:ext uri="{FF2B5EF4-FFF2-40B4-BE49-F238E27FC236}">
                  <a16:creationId xmlns:a16="http://schemas.microsoft.com/office/drawing/2014/main" id="{C3EE8663-AD08-4237-8344-6543EC4B688C}"/>
                </a:ext>
              </a:extLst>
            </p:cNvPr>
            <p:cNvSpPr>
              <a:spLocks noChangeAspect="1"/>
            </p:cNvSpPr>
            <p:nvPr>
              <p:custDataLst>
                <p:tags r:id="rId139"/>
              </p:custDataLst>
            </p:nvPr>
          </p:nvSpPr>
          <p:spPr>
            <a:xfrm>
              <a:off x="0" y="0"/>
              <a:ext cx="914400" cy="914400"/>
            </a:xfrm>
            <a:custGeom>
              <a:avLst/>
              <a:gdLst/>
              <a:ahLst/>
              <a:cxnLst/>
              <a:rect l="l" t="t" r="r" b="b"/>
              <a:pathLst>
                <a:path w="635000" h="635000">
                  <a:moveTo>
                    <a:pt x="317500" y="0"/>
                  </a:moveTo>
                  <a:arcTo wR="317500" hR="317500" stAng="16200000" swAng="13500000"/>
                  <a:lnTo>
                    <a:pt x="317500" y="317500"/>
                  </a:lnTo>
                  <a:close/>
                </a:path>
                <a:path w="635000" h="635000" fill="none">
                  <a:moveTo>
                    <a:pt x="92993" y="542006"/>
                  </a:moveTo>
                  <a:arcTo wR="317500" hR="317500" stAng="8100000" swAng="81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25" name="Harvey 6/8 [6]">
              <a:extLst>
                <a:ext uri="{FF2B5EF4-FFF2-40B4-BE49-F238E27FC236}">
                  <a16:creationId xmlns:a16="http://schemas.microsoft.com/office/drawing/2014/main" id="{ADE6F931-D156-4E59-A3ED-0B14B5F0EF7E}"/>
                </a:ext>
              </a:extLst>
            </p:cNvPr>
            <p:cNvSpPr>
              <a:spLocks noChangeAspect="1"/>
            </p:cNvSpPr>
            <p:nvPr>
              <p:custDataLst>
                <p:tags r:id="rId140"/>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26" name="Harvey 7/8 [7]">
              <a:extLst>
                <a:ext uri="{FF2B5EF4-FFF2-40B4-BE49-F238E27FC236}">
                  <a16:creationId xmlns:a16="http://schemas.microsoft.com/office/drawing/2014/main" id="{A36821AE-2FF1-4F6E-AAF3-1BEA6AE153B8}"/>
                </a:ext>
              </a:extLst>
            </p:cNvPr>
            <p:cNvSpPr>
              <a:spLocks noChangeAspect="1"/>
            </p:cNvSpPr>
            <p:nvPr>
              <p:custDataLst>
                <p:tags r:id="rId141"/>
              </p:custDataLst>
            </p:nvPr>
          </p:nvSpPr>
          <p:spPr>
            <a:xfrm>
              <a:off x="0" y="0"/>
              <a:ext cx="914400" cy="914400"/>
            </a:xfrm>
            <a:custGeom>
              <a:avLst/>
              <a:gdLst/>
              <a:ahLst/>
              <a:cxnLst/>
              <a:rect l="l" t="t" r="r" b="b"/>
              <a:pathLst>
                <a:path w="635000" h="635000">
                  <a:moveTo>
                    <a:pt x="317500" y="0"/>
                  </a:moveTo>
                  <a:arcTo wR="317500" hR="317500" stAng="16200000" swAng="18900000"/>
                  <a:lnTo>
                    <a:pt x="317500" y="317500"/>
                  </a:lnTo>
                  <a:close/>
                </a:path>
                <a:path w="635000" h="635000" fill="none">
                  <a:moveTo>
                    <a:pt x="92993" y="92993"/>
                  </a:moveTo>
                  <a:arcTo wR="317500" hR="317500" stAng="13500000" swAng="27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sp>
          <p:nvSpPr>
            <p:cNvPr id="27" name="Harvey 8/8 [8]">
              <a:extLst>
                <a:ext uri="{FF2B5EF4-FFF2-40B4-BE49-F238E27FC236}">
                  <a16:creationId xmlns:a16="http://schemas.microsoft.com/office/drawing/2014/main" id="{2D277E47-45D5-4503-8443-BED560C6560A}"/>
                </a:ext>
              </a:extLst>
            </p:cNvPr>
            <p:cNvSpPr>
              <a:spLocks noChangeAspect="1"/>
            </p:cNvSpPr>
            <p:nvPr>
              <p:custDataLst>
                <p:tags r:id="rId142"/>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72 Brand" panose="020B0504030603020204" pitchFamily="34" charset="0"/>
              </a:endParaRPr>
            </a:p>
          </p:txBody>
        </p:sp>
      </p:grpSp>
      <p:grpSp>
        <p:nvGrpSpPr>
          <p:cNvPr id="28" name="Harvey 100" hidden="1">
            <a:extLst>
              <a:ext uri="{FF2B5EF4-FFF2-40B4-BE49-F238E27FC236}">
                <a16:creationId xmlns:a16="http://schemas.microsoft.com/office/drawing/2014/main" id="{6D5D9337-395C-4FE4-97E6-E1CD47A644E9}"/>
              </a:ext>
            </a:extLst>
          </p:cNvPr>
          <p:cNvGrpSpPr/>
          <p:nvPr userDrawn="1">
            <p:custDataLst>
              <p:tags r:id="rId32"/>
            </p:custDataLst>
          </p:nvPr>
        </p:nvGrpSpPr>
        <p:grpSpPr>
          <a:xfrm>
            <a:off x="8296922" y="3978000"/>
            <a:ext cx="1024878" cy="1024878"/>
            <a:chOff x="4334905" y="3282696"/>
            <a:chExt cx="292608" cy="292608"/>
          </a:xfrm>
          <a:solidFill>
            <a:schemeClr val="accent1"/>
          </a:solidFill>
        </p:grpSpPr>
        <p:sp>
          <p:nvSpPr>
            <p:cNvPr id="29" name="Harvey 0/100 [0]">
              <a:extLst>
                <a:ext uri="{FF2B5EF4-FFF2-40B4-BE49-F238E27FC236}">
                  <a16:creationId xmlns:a16="http://schemas.microsoft.com/office/drawing/2014/main" id="{C2D4C837-2D4B-4D6B-81F8-9B001989609B}"/>
                </a:ext>
              </a:extLst>
            </p:cNvPr>
            <p:cNvSpPr>
              <a:spLocks noChangeAspect="1"/>
            </p:cNvSpPr>
            <p:nvPr>
              <p:custDataLst>
                <p:tags r:id="rId33"/>
              </p:custDataLst>
            </p:nvPr>
          </p:nvSpPr>
          <p:spPr>
            <a:xfrm>
              <a:off x="4334905" y="3282696"/>
              <a:ext cx="292608" cy="292608"/>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30" name="Harvey 1/100 [1]">
              <a:extLst>
                <a:ext uri="{FF2B5EF4-FFF2-40B4-BE49-F238E27FC236}">
                  <a16:creationId xmlns:a16="http://schemas.microsoft.com/office/drawing/2014/main" id="{BACD6AAA-4A1C-46BE-B491-9A4A9C7C56F3}"/>
                </a:ext>
              </a:extLst>
            </p:cNvPr>
            <p:cNvSpPr>
              <a:spLocks noChangeAspect="1"/>
            </p:cNvSpPr>
            <p:nvPr>
              <p:custDataLst>
                <p:tags r:id="rId34"/>
              </p:custDataLst>
            </p:nvPr>
          </p:nvSpPr>
          <p:spPr>
            <a:xfrm>
              <a:off x="4334905" y="3282696"/>
              <a:ext cx="292608" cy="292608"/>
            </a:xfrm>
            <a:custGeom>
              <a:avLst/>
              <a:gdLst/>
              <a:ahLst/>
              <a:cxnLst/>
              <a:rect l="l" t="t" r="r" b="b"/>
              <a:pathLst>
                <a:path w="635000" h="635000">
                  <a:moveTo>
                    <a:pt x="317500" y="0"/>
                  </a:moveTo>
                  <a:arcTo wR="317500" hR="317500" stAng="16200000" swAng="216000"/>
                  <a:lnTo>
                    <a:pt x="317500" y="317500"/>
                  </a:lnTo>
                  <a:close/>
                </a:path>
                <a:path w="635000" h="635000" fill="none">
                  <a:moveTo>
                    <a:pt x="337435" y="626"/>
                  </a:moveTo>
                  <a:arcTo wR="317500" hR="317500" stAng="-5184000" swAng="2138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31" name="Harvey 2/100 [2]">
              <a:extLst>
                <a:ext uri="{FF2B5EF4-FFF2-40B4-BE49-F238E27FC236}">
                  <a16:creationId xmlns:a16="http://schemas.microsoft.com/office/drawing/2014/main" id="{701024C3-4DEF-477C-9CFB-100E0303499E}"/>
                </a:ext>
              </a:extLst>
            </p:cNvPr>
            <p:cNvSpPr>
              <a:spLocks noChangeAspect="1"/>
            </p:cNvSpPr>
            <p:nvPr>
              <p:custDataLst>
                <p:tags r:id="rId35"/>
              </p:custDataLst>
            </p:nvPr>
          </p:nvSpPr>
          <p:spPr>
            <a:xfrm>
              <a:off x="4334905" y="3282696"/>
              <a:ext cx="292608" cy="292608"/>
            </a:xfrm>
            <a:custGeom>
              <a:avLst/>
              <a:gdLst/>
              <a:ahLst/>
              <a:cxnLst/>
              <a:rect l="l" t="t" r="r" b="b"/>
              <a:pathLst>
                <a:path w="635000" h="635000">
                  <a:moveTo>
                    <a:pt x="317500" y="0"/>
                  </a:moveTo>
                  <a:arcTo wR="317500" hR="317500" stAng="16200000" swAng="432000"/>
                  <a:lnTo>
                    <a:pt x="317500" y="317500"/>
                  </a:lnTo>
                  <a:close/>
                </a:path>
                <a:path w="635000" h="635000" fill="none">
                  <a:moveTo>
                    <a:pt x="357293" y="2503"/>
                  </a:moveTo>
                  <a:arcTo wR="317500" hR="317500" stAng="-4968000" swAng="2116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32" name="Harvey 3/100 [3]">
              <a:extLst>
                <a:ext uri="{FF2B5EF4-FFF2-40B4-BE49-F238E27FC236}">
                  <a16:creationId xmlns:a16="http://schemas.microsoft.com/office/drawing/2014/main" id="{46A461CD-8D28-4422-AF2A-8267EFA51CAD}"/>
                </a:ext>
              </a:extLst>
            </p:cNvPr>
            <p:cNvSpPr>
              <a:spLocks noChangeAspect="1"/>
            </p:cNvSpPr>
            <p:nvPr>
              <p:custDataLst>
                <p:tags r:id="rId36"/>
              </p:custDataLst>
            </p:nvPr>
          </p:nvSpPr>
          <p:spPr>
            <a:xfrm>
              <a:off x="4334905" y="3282696"/>
              <a:ext cx="292608" cy="292608"/>
            </a:xfrm>
            <a:custGeom>
              <a:avLst/>
              <a:gdLst/>
              <a:ahLst/>
              <a:cxnLst/>
              <a:rect l="l" t="t" r="r" b="b"/>
              <a:pathLst>
                <a:path w="635000" h="635000">
                  <a:moveTo>
                    <a:pt x="317500" y="0"/>
                  </a:moveTo>
                  <a:arcTo wR="317500" hR="317500" stAng="16200000" swAng="647999"/>
                  <a:lnTo>
                    <a:pt x="317500" y="317500"/>
                  </a:lnTo>
                  <a:close/>
                </a:path>
                <a:path w="635000" h="635000" fill="none">
                  <a:moveTo>
                    <a:pt x="376993" y="5623"/>
                  </a:moveTo>
                  <a:arcTo wR="317500" hR="317500" stAng="-4752000" swAng="2095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33" name="Harvey 4/100 [4]">
              <a:extLst>
                <a:ext uri="{FF2B5EF4-FFF2-40B4-BE49-F238E27FC236}">
                  <a16:creationId xmlns:a16="http://schemas.microsoft.com/office/drawing/2014/main" id="{0A337C3A-F021-437D-9E3D-FDE5AF266029}"/>
                </a:ext>
              </a:extLst>
            </p:cNvPr>
            <p:cNvSpPr>
              <a:spLocks noChangeAspect="1"/>
            </p:cNvSpPr>
            <p:nvPr>
              <p:custDataLst>
                <p:tags r:id="rId37"/>
              </p:custDataLst>
            </p:nvPr>
          </p:nvSpPr>
          <p:spPr>
            <a:xfrm>
              <a:off x="4334905" y="3282696"/>
              <a:ext cx="292608" cy="292608"/>
            </a:xfrm>
            <a:custGeom>
              <a:avLst/>
              <a:gdLst/>
              <a:ahLst/>
              <a:cxnLst/>
              <a:rect l="l" t="t" r="r" b="b"/>
              <a:pathLst>
                <a:path w="635000" h="635000">
                  <a:moveTo>
                    <a:pt x="317500" y="0"/>
                  </a:moveTo>
                  <a:arcTo wR="317500" hR="317500" stAng="16200000" swAng="864000"/>
                  <a:lnTo>
                    <a:pt x="317500" y="317500"/>
                  </a:lnTo>
                  <a:close/>
                </a:path>
                <a:path w="635000" h="635000" fill="none">
                  <a:moveTo>
                    <a:pt x="396459" y="9974"/>
                  </a:moveTo>
                  <a:arcTo wR="317500" hR="317500" stAng="-4536000" swAng="20735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35" name="Harvey 5/100 [5]">
              <a:extLst>
                <a:ext uri="{FF2B5EF4-FFF2-40B4-BE49-F238E27FC236}">
                  <a16:creationId xmlns:a16="http://schemas.microsoft.com/office/drawing/2014/main" id="{BDF66AF7-3D75-4118-B7E6-241B2C41B2C9}"/>
                </a:ext>
              </a:extLst>
            </p:cNvPr>
            <p:cNvSpPr>
              <a:spLocks noChangeAspect="1"/>
            </p:cNvSpPr>
            <p:nvPr>
              <p:custDataLst>
                <p:tags r:id="rId38"/>
              </p:custDataLst>
            </p:nvPr>
          </p:nvSpPr>
          <p:spPr>
            <a:xfrm>
              <a:off x="4334905" y="3282696"/>
              <a:ext cx="292608" cy="292608"/>
            </a:xfrm>
            <a:custGeom>
              <a:avLst/>
              <a:gdLst/>
              <a:ahLst/>
              <a:cxnLst/>
              <a:rect l="l" t="t" r="r" b="b"/>
              <a:pathLst>
                <a:path w="635000" h="635000">
                  <a:moveTo>
                    <a:pt x="317500" y="0"/>
                  </a:moveTo>
                  <a:arcTo wR="317500" hR="317500" stAng="16200000" swAng="1080000"/>
                  <a:lnTo>
                    <a:pt x="317500" y="317500"/>
                  </a:lnTo>
                  <a:close/>
                </a:path>
                <a:path w="635000" h="635000" fill="none">
                  <a:moveTo>
                    <a:pt x="415612" y="15539"/>
                  </a:moveTo>
                  <a:arcTo wR="317500" hR="317500" stAng="-4320000" swAng="2052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36" name="Harvey 6/100 [6]">
              <a:extLst>
                <a:ext uri="{FF2B5EF4-FFF2-40B4-BE49-F238E27FC236}">
                  <a16:creationId xmlns:a16="http://schemas.microsoft.com/office/drawing/2014/main" id="{E74E7438-4315-4097-9BA7-F0CE3252AC14}"/>
                </a:ext>
              </a:extLst>
            </p:cNvPr>
            <p:cNvSpPr>
              <a:spLocks noChangeAspect="1"/>
            </p:cNvSpPr>
            <p:nvPr>
              <p:custDataLst>
                <p:tags r:id="rId39"/>
              </p:custDataLst>
            </p:nvPr>
          </p:nvSpPr>
          <p:spPr>
            <a:xfrm>
              <a:off x="4334905" y="3282696"/>
              <a:ext cx="292608" cy="292608"/>
            </a:xfrm>
            <a:custGeom>
              <a:avLst/>
              <a:gdLst/>
              <a:ahLst/>
              <a:cxnLst/>
              <a:rect l="l" t="t" r="r" b="b"/>
              <a:pathLst>
                <a:path w="635000" h="635000">
                  <a:moveTo>
                    <a:pt x="317500" y="0"/>
                  </a:moveTo>
                  <a:arcTo wR="317500" hR="317500" stAng="16200000" swAng="1295999"/>
                  <a:lnTo>
                    <a:pt x="317500" y="317500"/>
                  </a:lnTo>
                  <a:close/>
                </a:path>
                <a:path w="635000" h="635000" fill="none">
                  <a:moveTo>
                    <a:pt x="434379" y="22295"/>
                  </a:moveTo>
                  <a:arcTo wR="317500" hR="317500" stAng="-4104000" swAng="2030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37" name="Harvey 7/100 [7]">
              <a:extLst>
                <a:ext uri="{FF2B5EF4-FFF2-40B4-BE49-F238E27FC236}">
                  <a16:creationId xmlns:a16="http://schemas.microsoft.com/office/drawing/2014/main" id="{FEBA4E91-97BB-4DAC-B193-66FA4828DB26}"/>
                </a:ext>
              </a:extLst>
            </p:cNvPr>
            <p:cNvSpPr>
              <a:spLocks noChangeAspect="1"/>
            </p:cNvSpPr>
            <p:nvPr>
              <p:custDataLst>
                <p:tags r:id="rId40"/>
              </p:custDataLst>
            </p:nvPr>
          </p:nvSpPr>
          <p:spPr>
            <a:xfrm>
              <a:off x="4334905" y="3282696"/>
              <a:ext cx="292608" cy="292608"/>
            </a:xfrm>
            <a:custGeom>
              <a:avLst/>
              <a:gdLst/>
              <a:ahLst/>
              <a:cxnLst/>
              <a:rect l="l" t="t" r="r" b="b"/>
              <a:pathLst>
                <a:path w="635000" h="635000">
                  <a:moveTo>
                    <a:pt x="317500" y="0"/>
                  </a:moveTo>
                  <a:arcTo wR="317500" hR="317500" stAng="16200000" swAng="1512000"/>
                  <a:lnTo>
                    <a:pt x="317500" y="317500"/>
                  </a:lnTo>
                  <a:close/>
                </a:path>
                <a:path w="635000" h="635000" fill="none">
                  <a:moveTo>
                    <a:pt x="452684" y="30217"/>
                  </a:moveTo>
                  <a:arcTo wR="317500" hR="317500" stAng="-3888000" swAng="20087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38" name="Harvey 8/100 [8]">
              <a:extLst>
                <a:ext uri="{FF2B5EF4-FFF2-40B4-BE49-F238E27FC236}">
                  <a16:creationId xmlns:a16="http://schemas.microsoft.com/office/drawing/2014/main" id="{EEB85E02-177B-40CF-B926-A4423CC7C827}"/>
                </a:ext>
              </a:extLst>
            </p:cNvPr>
            <p:cNvSpPr>
              <a:spLocks noChangeAspect="1"/>
            </p:cNvSpPr>
            <p:nvPr>
              <p:custDataLst>
                <p:tags r:id="rId41"/>
              </p:custDataLst>
            </p:nvPr>
          </p:nvSpPr>
          <p:spPr>
            <a:xfrm>
              <a:off x="4334905" y="3282696"/>
              <a:ext cx="292608" cy="292608"/>
            </a:xfrm>
            <a:custGeom>
              <a:avLst/>
              <a:gdLst/>
              <a:ahLst/>
              <a:cxnLst/>
              <a:rect l="l" t="t" r="r" b="b"/>
              <a:pathLst>
                <a:path w="635000" h="635000">
                  <a:moveTo>
                    <a:pt x="317500" y="0"/>
                  </a:moveTo>
                  <a:arcTo wR="317500" hR="317500" stAng="16200000" swAng="1728000"/>
                  <a:lnTo>
                    <a:pt x="317500" y="317500"/>
                  </a:lnTo>
                  <a:close/>
                </a:path>
                <a:path w="635000" h="635000" fill="none">
                  <a:moveTo>
                    <a:pt x="470456" y="39272"/>
                  </a:moveTo>
                  <a:arcTo wR="317500" hR="317500" stAng="-3672000" swAng="1987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39" name="Harvey 9/100 [9]">
              <a:extLst>
                <a:ext uri="{FF2B5EF4-FFF2-40B4-BE49-F238E27FC236}">
                  <a16:creationId xmlns:a16="http://schemas.microsoft.com/office/drawing/2014/main" id="{C133BC7F-B0E3-404F-92D1-BB930C4F3311}"/>
                </a:ext>
              </a:extLst>
            </p:cNvPr>
            <p:cNvSpPr>
              <a:spLocks noChangeAspect="1"/>
            </p:cNvSpPr>
            <p:nvPr>
              <p:custDataLst>
                <p:tags r:id="rId42"/>
              </p:custDataLst>
            </p:nvPr>
          </p:nvSpPr>
          <p:spPr>
            <a:xfrm>
              <a:off x="4334905" y="3282696"/>
              <a:ext cx="292608" cy="292608"/>
            </a:xfrm>
            <a:custGeom>
              <a:avLst/>
              <a:gdLst/>
              <a:ahLst/>
              <a:cxnLst/>
              <a:rect l="l" t="t" r="r" b="b"/>
              <a:pathLst>
                <a:path w="635000" h="635000">
                  <a:moveTo>
                    <a:pt x="317500" y="0"/>
                  </a:moveTo>
                  <a:arcTo wR="317500" hR="317500" stAng="16200000" swAng="1944000"/>
                  <a:lnTo>
                    <a:pt x="317500" y="317500"/>
                  </a:lnTo>
                  <a:close/>
                </a:path>
                <a:path w="635000" h="635000" fill="none">
                  <a:moveTo>
                    <a:pt x="487625" y="49425"/>
                  </a:moveTo>
                  <a:arcTo wR="317500" hR="317500" stAng="-3456000" swAng="1965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0" name="Harvey 10/100 [10]">
              <a:extLst>
                <a:ext uri="{FF2B5EF4-FFF2-40B4-BE49-F238E27FC236}">
                  <a16:creationId xmlns:a16="http://schemas.microsoft.com/office/drawing/2014/main" id="{F2FB72A6-CDF7-48B3-A3B8-5A5FC061802C}"/>
                </a:ext>
              </a:extLst>
            </p:cNvPr>
            <p:cNvSpPr>
              <a:spLocks noChangeAspect="1"/>
            </p:cNvSpPr>
            <p:nvPr>
              <p:custDataLst>
                <p:tags r:id="rId43"/>
              </p:custDataLst>
            </p:nvPr>
          </p:nvSpPr>
          <p:spPr>
            <a:xfrm>
              <a:off x="4334905" y="3282696"/>
              <a:ext cx="292608" cy="292608"/>
            </a:xfrm>
            <a:custGeom>
              <a:avLst/>
              <a:gdLst/>
              <a:ahLst/>
              <a:cxnLst/>
              <a:rect l="l" t="t" r="r" b="b"/>
              <a:pathLst>
                <a:path w="635000" h="635000">
                  <a:moveTo>
                    <a:pt x="317500" y="0"/>
                  </a:moveTo>
                  <a:arcTo wR="317500" hR="317500" stAng="16200000" swAng="2160000"/>
                  <a:lnTo>
                    <a:pt x="317500" y="317500"/>
                  </a:lnTo>
                  <a:close/>
                </a:path>
                <a:path w="635000" h="635000" fill="none">
                  <a:moveTo>
                    <a:pt x="504121" y="60637"/>
                  </a:moveTo>
                  <a:arcTo wR="317500" hR="317500" stAng="-3240000" swAng="1944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1" name="Harvey 11/100 [11]">
              <a:extLst>
                <a:ext uri="{FF2B5EF4-FFF2-40B4-BE49-F238E27FC236}">
                  <a16:creationId xmlns:a16="http://schemas.microsoft.com/office/drawing/2014/main" id="{F3110C8B-1B18-4579-AB3F-0F4A0840CF38}"/>
                </a:ext>
              </a:extLst>
            </p:cNvPr>
            <p:cNvSpPr>
              <a:spLocks noChangeAspect="1"/>
            </p:cNvSpPr>
            <p:nvPr>
              <p:custDataLst>
                <p:tags r:id="rId44"/>
              </p:custDataLst>
            </p:nvPr>
          </p:nvSpPr>
          <p:spPr>
            <a:xfrm>
              <a:off x="4334905" y="3282696"/>
              <a:ext cx="292608" cy="292608"/>
            </a:xfrm>
            <a:custGeom>
              <a:avLst/>
              <a:gdLst/>
              <a:ahLst/>
              <a:cxnLst/>
              <a:rect l="l" t="t" r="r" b="b"/>
              <a:pathLst>
                <a:path w="635000" h="635000">
                  <a:moveTo>
                    <a:pt x="317500" y="0"/>
                  </a:moveTo>
                  <a:arcTo wR="317500" hR="317500" stAng="16200000" swAng="2376000"/>
                  <a:lnTo>
                    <a:pt x="317500" y="317500"/>
                  </a:lnTo>
                  <a:close/>
                </a:path>
                <a:path w="635000" h="635000" fill="none">
                  <a:moveTo>
                    <a:pt x="519882" y="72862"/>
                  </a:moveTo>
                  <a:arcTo wR="317500" hR="317500" stAng="-3024000" swAng="1922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2" name="Harvey 12/100 [12]">
              <a:extLst>
                <a:ext uri="{FF2B5EF4-FFF2-40B4-BE49-F238E27FC236}">
                  <a16:creationId xmlns:a16="http://schemas.microsoft.com/office/drawing/2014/main" id="{84A1B722-E5AC-45F7-9498-7FF502B6FA2B}"/>
                </a:ext>
              </a:extLst>
            </p:cNvPr>
            <p:cNvSpPr>
              <a:spLocks noChangeAspect="1"/>
            </p:cNvSpPr>
            <p:nvPr>
              <p:custDataLst>
                <p:tags r:id="rId45"/>
              </p:custDataLst>
            </p:nvPr>
          </p:nvSpPr>
          <p:spPr>
            <a:xfrm>
              <a:off x="4334905" y="3282696"/>
              <a:ext cx="292608" cy="292608"/>
            </a:xfrm>
            <a:custGeom>
              <a:avLst/>
              <a:gdLst/>
              <a:ahLst/>
              <a:cxnLst/>
              <a:rect l="l" t="t" r="r" b="b"/>
              <a:pathLst>
                <a:path w="635000" h="635000">
                  <a:moveTo>
                    <a:pt x="317500" y="0"/>
                  </a:moveTo>
                  <a:arcTo wR="317500" hR="317500" stAng="16200000" swAng="2591999"/>
                  <a:lnTo>
                    <a:pt x="317500" y="317500"/>
                  </a:lnTo>
                  <a:close/>
                </a:path>
                <a:path w="635000" h="635000" fill="none">
                  <a:moveTo>
                    <a:pt x="534843" y="86052"/>
                  </a:moveTo>
                  <a:arcTo wR="317500" hR="317500" stAng="-2808000" swAng="1900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3" name="Harvey 13/100 [13]">
              <a:extLst>
                <a:ext uri="{FF2B5EF4-FFF2-40B4-BE49-F238E27FC236}">
                  <a16:creationId xmlns:a16="http://schemas.microsoft.com/office/drawing/2014/main" id="{A5599F20-B957-4DF9-8B04-F2B77AAF0BDB}"/>
                </a:ext>
              </a:extLst>
            </p:cNvPr>
            <p:cNvSpPr>
              <a:spLocks noChangeAspect="1"/>
            </p:cNvSpPr>
            <p:nvPr>
              <p:custDataLst>
                <p:tags r:id="rId46"/>
              </p:custDataLst>
            </p:nvPr>
          </p:nvSpPr>
          <p:spPr>
            <a:xfrm>
              <a:off x="4334905" y="3282696"/>
              <a:ext cx="292608" cy="292608"/>
            </a:xfrm>
            <a:custGeom>
              <a:avLst/>
              <a:gdLst/>
              <a:ahLst/>
              <a:cxnLst/>
              <a:rect l="l" t="t" r="r" b="b"/>
              <a:pathLst>
                <a:path w="635000" h="635000">
                  <a:moveTo>
                    <a:pt x="317500" y="0"/>
                  </a:moveTo>
                  <a:arcTo wR="317500" hR="317500" stAng="16200000" swAng="2808000"/>
                  <a:lnTo>
                    <a:pt x="317500" y="317500"/>
                  </a:lnTo>
                  <a:close/>
                </a:path>
                <a:path w="635000" h="635000" fill="none">
                  <a:moveTo>
                    <a:pt x="548947" y="100156"/>
                  </a:moveTo>
                  <a:arcTo wR="317500" hR="317500" stAng="-2591999" swAng="1879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4" name="Harvey 14/100 [14]">
              <a:extLst>
                <a:ext uri="{FF2B5EF4-FFF2-40B4-BE49-F238E27FC236}">
                  <a16:creationId xmlns:a16="http://schemas.microsoft.com/office/drawing/2014/main" id="{F74357FC-EB3D-46C4-B56A-5007C9F4FB84}"/>
                </a:ext>
              </a:extLst>
            </p:cNvPr>
            <p:cNvSpPr>
              <a:spLocks noChangeAspect="1"/>
            </p:cNvSpPr>
            <p:nvPr>
              <p:custDataLst>
                <p:tags r:id="rId47"/>
              </p:custDataLst>
            </p:nvPr>
          </p:nvSpPr>
          <p:spPr>
            <a:xfrm>
              <a:off x="4334905" y="3282696"/>
              <a:ext cx="292608" cy="292608"/>
            </a:xfrm>
            <a:custGeom>
              <a:avLst/>
              <a:gdLst/>
              <a:ahLst/>
              <a:cxnLst/>
              <a:rect l="l" t="t" r="r" b="b"/>
              <a:pathLst>
                <a:path w="635000" h="635000">
                  <a:moveTo>
                    <a:pt x="317500" y="0"/>
                  </a:moveTo>
                  <a:arcTo wR="317500" hR="317500" stAng="16200000" swAng="3024000"/>
                  <a:lnTo>
                    <a:pt x="317500" y="317500"/>
                  </a:lnTo>
                  <a:close/>
                </a:path>
                <a:path w="635000" h="635000" fill="none">
                  <a:moveTo>
                    <a:pt x="562137" y="115117"/>
                  </a:moveTo>
                  <a:arcTo wR="317500" hR="317500" stAng="-2375999" swAng="1857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5" name="Harvey 15/100 [15]">
              <a:extLst>
                <a:ext uri="{FF2B5EF4-FFF2-40B4-BE49-F238E27FC236}">
                  <a16:creationId xmlns:a16="http://schemas.microsoft.com/office/drawing/2014/main" id="{32E8E8F3-9DBC-46F4-9700-CAF071913650}"/>
                </a:ext>
              </a:extLst>
            </p:cNvPr>
            <p:cNvSpPr>
              <a:spLocks noChangeAspect="1"/>
            </p:cNvSpPr>
            <p:nvPr>
              <p:custDataLst>
                <p:tags r:id="rId48"/>
              </p:custDataLst>
            </p:nvPr>
          </p:nvSpPr>
          <p:spPr>
            <a:xfrm>
              <a:off x="4334905" y="3282696"/>
              <a:ext cx="292608" cy="292608"/>
            </a:xfrm>
            <a:custGeom>
              <a:avLst/>
              <a:gdLst/>
              <a:ahLst/>
              <a:cxnLst/>
              <a:rect l="l" t="t" r="r" b="b"/>
              <a:pathLst>
                <a:path w="635000" h="635000">
                  <a:moveTo>
                    <a:pt x="317500" y="0"/>
                  </a:moveTo>
                  <a:arcTo wR="317500" hR="317500" stAng="16200000" swAng="3240000"/>
                  <a:lnTo>
                    <a:pt x="317500" y="317500"/>
                  </a:lnTo>
                  <a:close/>
                </a:path>
                <a:path w="635000" h="635000" fill="none">
                  <a:moveTo>
                    <a:pt x="574362" y="130878"/>
                  </a:moveTo>
                  <a:arcTo wR="317500" hR="317500" stAng="-2160000" swAng="1836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6" name="Harvey 16/100 [16]">
              <a:extLst>
                <a:ext uri="{FF2B5EF4-FFF2-40B4-BE49-F238E27FC236}">
                  <a16:creationId xmlns:a16="http://schemas.microsoft.com/office/drawing/2014/main" id="{71360883-3CF3-4439-9568-E456C60454A8}"/>
                </a:ext>
              </a:extLst>
            </p:cNvPr>
            <p:cNvSpPr>
              <a:spLocks noChangeAspect="1"/>
            </p:cNvSpPr>
            <p:nvPr>
              <p:custDataLst>
                <p:tags r:id="rId49"/>
              </p:custDataLst>
            </p:nvPr>
          </p:nvSpPr>
          <p:spPr>
            <a:xfrm>
              <a:off x="4334905" y="3282696"/>
              <a:ext cx="292608" cy="292608"/>
            </a:xfrm>
            <a:custGeom>
              <a:avLst/>
              <a:gdLst/>
              <a:ahLst/>
              <a:cxnLst/>
              <a:rect l="l" t="t" r="r" b="b"/>
              <a:pathLst>
                <a:path w="635000" h="635000">
                  <a:moveTo>
                    <a:pt x="317500" y="0"/>
                  </a:moveTo>
                  <a:arcTo wR="317500" hR="317500" stAng="16200000" swAng="3456000"/>
                  <a:lnTo>
                    <a:pt x="317500" y="317500"/>
                  </a:lnTo>
                  <a:close/>
                </a:path>
                <a:path w="635000" h="635000" fill="none">
                  <a:moveTo>
                    <a:pt x="585574" y="147374"/>
                  </a:moveTo>
                  <a:arcTo wR="317500" hR="317500" stAng="-1944000" swAng="1814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7" name="Harvey 17/100 [17]">
              <a:extLst>
                <a:ext uri="{FF2B5EF4-FFF2-40B4-BE49-F238E27FC236}">
                  <a16:creationId xmlns:a16="http://schemas.microsoft.com/office/drawing/2014/main" id="{AE88FC9E-FB95-4413-AE3E-B8BF504735B5}"/>
                </a:ext>
              </a:extLst>
            </p:cNvPr>
            <p:cNvSpPr>
              <a:spLocks noChangeAspect="1"/>
            </p:cNvSpPr>
            <p:nvPr>
              <p:custDataLst>
                <p:tags r:id="rId50"/>
              </p:custDataLst>
            </p:nvPr>
          </p:nvSpPr>
          <p:spPr>
            <a:xfrm>
              <a:off x="4334905" y="3282696"/>
              <a:ext cx="292608" cy="292608"/>
            </a:xfrm>
            <a:custGeom>
              <a:avLst/>
              <a:gdLst/>
              <a:ahLst/>
              <a:cxnLst/>
              <a:rect l="l" t="t" r="r" b="b"/>
              <a:pathLst>
                <a:path w="635000" h="635000">
                  <a:moveTo>
                    <a:pt x="317500" y="0"/>
                  </a:moveTo>
                  <a:arcTo wR="317500" hR="317500" stAng="16200000" swAng="3672000"/>
                  <a:lnTo>
                    <a:pt x="317500" y="317500"/>
                  </a:lnTo>
                  <a:close/>
                </a:path>
                <a:path w="635000" h="635000" fill="none">
                  <a:moveTo>
                    <a:pt x="595727" y="164543"/>
                  </a:moveTo>
                  <a:arcTo wR="317500" hR="317500" stAng="-1727999" swAng="1792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8" name="Harvey 18/100 [18]">
              <a:extLst>
                <a:ext uri="{FF2B5EF4-FFF2-40B4-BE49-F238E27FC236}">
                  <a16:creationId xmlns:a16="http://schemas.microsoft.com/office/drawing/2014/main" id="{62593B83-E4BE-4CE8-9B0B-25AF9B7D4254}"/>
                </a:ext>
              </a:extLst>
            </p:cNvPr>
            <p:cNvSpPr>
              <a:spLocks noChangeAspect="1"/>
            </p:cNvSpPr>
            <p:nvPr>
              <p:custDataLst>
                <p:tags r:id="rId51"/>
              </p:custDataLst>
            </p:nvPr>
          </p:nvSpPr>
          <p:spPr>
            <a:xfrm>
              <a:off x="4334905" y="3282696"/>
              <a:ext cx="292608" cy="292608"/>
            </a:xfrm>
            <a:custGeom>
              <a:avLst/>
              <a:gdLst/>
              <a:ahLst/>
              <a:cxnLst/>
              <a:rect l="l" t="t" r="r" b="b"/>
              <a:pathLst>
                <a:path w="635000" h="635000">
                  <a:moveTo>
                    <a:pt x="317500" y="0"/>
                  </a:moveTo>
                  <a:arcTo wR="317500" hR="317500" stAng="16200000" swAng="3888000"/>
                  <a:lnTo>
                    <a:pt x="317500" y="317500"/>
                  </a:lnTo>
                  <a:close/>
                </a:path>
                <a:path w="635000" h="635000" fill="none">
                  <a:moveTo>
                    <a:pt x="604782" y="182315"/>
                  </a:moveTo>
                  <a:arcTo wR="317500" hR="317500" stAng="-1512000" swAng="1771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49" name="Harvey 19/100 [19]">
              <a:extLst>
                <a:ext uri="{FF2B5EF4-FFF2-40B4-BE49-F238E27FC236}">
                  <a16:creationId xmlns:a16="http://schemas.microsoft.com/office/drawing/2014/main" id="{CD41838E-0172-403D-9B68-FD51310F5400}"/>
                </a:ext>
              </a:extLst>
            </p:cNvPr>
            <p:cNvSpPr>
              <a:spLocks noChangeAspect="1"/>
            </p:cNvSpPr>
            <p:nvPr>
              <p:custDataLst>
                <p:tags r:id="rId52"/>
              </p:custDataLst>
            </p:nvPr>
          </p:nvSpPr>
          <p:spPr>
            <a:xfrm>
              <a:off x="4334905" y="3282696"/>
              <a:ext cx="292608" cy="292608"/>
            </a:xfrm>
            <a:custGeom>
              <a:avLst/>
              <a:gdLst/>
              <a:ahLst/>
              <a:cxnLst/>
              <a:rect l="l" t="t" r="r" b="b"/>
              <a:pathLst>
                <a:path w="635000" h="635000">
                  <a:moveTo>
                    <a:pt x="317500" y="0"/>
                  </a:moveTo>
                  <a:arcTo wR="317500" hR="317500" stAng="16200000" swAng="4104000"/>
                  <a:lnTo>
                    <a:pt x="317500" y="317500"/>
                  </a:lnTo>
                  <a:close/>
                </a:path>
                <a:path w="635000" h="635000" fill="none">
                  <a:moveTo>
                    <a:pt x="612704" y="200620"/>
                  </a:moveTo>
                  <a:arcTo wR="317500" hR="317500" stAng="-1295999" swAng="1749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0" name="Harvey 20/100 [20]">
              <a:extLst>
                <a:ext uri="{FF2B5EF4-FFF2-40B4-BE49-F238E27FC236}">
                  <a16:creationId xmlns:a16="http://schemas.microsoft.com/office/drawing/2014/main" id="{EDE3F4CF-CB3E-40C2-B070-AC09F1E8FBD5}"/>
                </a:ext>
              </a:extLst>
            </p:cNvPr>
            <p:cNvSpPr>
              <a:spLocks noChangeAspect="1"/>
            </p:cNvSpPr>
            <p:nvPr>
              <p:custDataLst>
                <p:tags r:id="rId53"/>
              </p:custDataLst>
            </p:nvPr>
          </p:nvSpPr>
          <p:spPr>
            <a:xfrm>
              <a:off x="4334905" y="3282696"/>
              <a:ext cx="292608" cy="292608"/>
            </a:xfrm>
            <a:custGeom>
              <a:avLst/>
              <a:gdLst/>
              <a:ahLst/>
              <a:cxnLst/>
              <a:rect l="l" t="t" r="r" b="b"/>
              <a:pathLst>
                <a:path w="635000" h="635000">
                  <a:moveTo>
                    <a:pt x="317500" y="0"/>
                  </a:moveTo>
                  <a:arcTo wR="317500" hR="317500" stAng="16200000" swAng="4320000"/>
                  <a:lnTo>
                    <a:pt x="317500" y="317500"/>
                  </a:lnTo>
                  <a:close/>
                </a:path>
                <a:path w="635000" h="635000" fill="none">
                  <a:moveTo>
                    <a:pt x="619460" y="219387"/>
                  </a:moveTo>
                  <a:arcTo wR="317500" hR="317500" stAng="-1080000" swAng="1728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1" name="Harvey 21/100 [21]">
              <a:extLst>
                <a:ext uri="{FF2B5EF4-FFF2-40B4-BE49-F238E27FC236}">
                  <a16:creationId xmlns:a16="http://schemas.microsoft.com/office/drawing/2014/main" id="{CD8E25E7-83D2-4F78-92A7-435281704491}"/>
                </a:ext>
              </a:extLst>
            </p:cNvPr>
            <p:cNvSpPr>
              <a:spLocks noChangeAspect="1"/>
            </p:cNvSpPr>
            <p:nvPr>
              <p:custDataLst>
                <p:tags r:id="rId54"/>
              </p:custDataLst>
            </p:nvPr>
          </p:nvSpPr>
          <p:spPr>
            <a:xfrm>
              <a:off x="4334905" y="3282696"/>
              <a:ext cx="292608" cy="292608"/>
            </a:xfrm>
            <a:custGeom>
              <a:avLst/>
              <a:gdLst/>
              <a:ahLst/>
              <a:cxnLst/>
              <a:rect l="l" t="t" r="r" b="b"/>
              <a:pathLst>
                <a:path w="635000" h="635000">
                  <a:moveTo>
                    <a:pt x="317500" y="0"/>
                  </a:moveTo>
                  <a:arcTo wR="317500" hR="317500" stAng="16200000" swAng="4536000"/>
                  <a:lnTo>
                    <a:pt x="317500" y="317500"/>
                  </a:lnTo>
                  <a:close/>
                </a:path>
                <a:path w="635000" h="635000" fill="none">
                  <a:moveTo>
                    <a:pt x="625025" y="238540"/>
                  </a:moveTo>
                  <a:arcTo wR="317500" hR="317500" stAng="-864000" swAng="1706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2" name="Harvey 22/100 [22]">
              <a:extLst>
                <a:ext uri="{FF2B5EF4-FFF2-40B4-BE49-F238E27FC236}">
                  <a16:creationId xmlns:a16="http://schemas.microsoft.com/office/drawing/2014/main" id="{C6A696FB-9EFC-47F6-9860-247C48C1FC3D}"/>
                </a:ext>
              </a:extLst>
            </p:cNvPr>
            <p:cNvSpPr>
              <a:spLocks noChangeAspect="1"/>
            </p:cNvSpPr>
            <p:nvPr>
              <p:custDataLst>
                <p:tags r:id="rId55"/>
              </p:custDataLst>
            </p:nvPr>
          </p:nvSpPr>
          <p:spPr>
            <a:xfrm>
              <a:off x="4334905" y="3282696"/>
              <a:ext cx="292608" cy="292608"/>
            </a:xfrm>
            <a:custGeom>
              <a:avLst/>
              <a:gdLst/>
              <a:ahLst/>
              <a:cxnLst/>
              <a:rect l="l" t="t" r="r" b="b"/>
              <a:pathLst>
                <a:path w="635000" h="635000">
                  <a:moveTo>
                    <a:pt x="317500" y="0"/>
                  </a:moveTo>
                  <a:arcTo wR="317500" hR="317500" stAng="16200000" swAng="4752000"/>
                  <a:lnTo>
                    <a:pt x="317500" y="317500"/>
                  </a:lnTo>
                  <a:close/>
                </a:path>
                <a:path w="635000" h="635000" fill="none">
                  <a:moveTo>
                    <a:pt x="629376" y="258006"/>
                  </a:moveTo>
                  <a:arcTo wR="317500" hR="317500" stAng="-647999" swAng="1684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3" name="Harvey 23/100 [23]">
              <a:extLst>
                <a:ext uri="{FF2B5EF4-FFF2-40B4-BE49-F238E27FC236}">
                  <a16:creationId xmlns:a16="http://schemas.microsoft.com/office/drawing/2014/main" id="{252958D2-EE89-4FBF-BF7B-C8AFAD704413}"/>
                </a:ext>
              </a:extLst>
            </p:cNvPr>
            <p:cNvSpPr>
              <a:spLocks noChangeAspect="1"/>
            </p:cNvSpPr>
            <p:nvPr>
              <p:custDataLst>
                <p:tags r:id="rId56"/>
              </p:custDataLst>
            </p:nvPr>
          </p:nvSpPr>
          <p:spPr>
            <a:xfrm>
              <a:off x="4334905" y="3282696"/>
              <a:ext cx="292608" cy="292608"/>
            </a:xfrm>
            <a:custGeom>
              <a:avLst/>
              <a:gdLst/>
              <a:ahLst/>
              <a:cxnLst/>
              <a:rect l="l" t="t" r="r" b="b"/>
              <a:pathLst>
                <a:path w="635000" h="635000">
                  <a:moveTo>
                    <a:pt x="317500" y="0"/>
                  </a:moveTo>
                  <a:arcTo wR="317500" hR="317500" stAng="16200000" swAng="4968000"/>
                  <a:lnTo>
                    <a:pt x="317500" y="317500"/>
                  </a:lnTo>
                  <a:close/>
                </a:path>
                <a:path w="635000" h="635000" fill="none">
                  <a:moveTo>
                    <a:pt x="632496" y="277706"/>
                  </a:moveTo>
                  <a:arcTo wR="317500" hR="317500" stAng="-432000" swAng="1663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4" name="Harvey 24/100 [24]">
              <a:extLst>
                <a:ext uri="{FF2B5EF4-FFF2-40B4-BE49-F238E27FC236}">
                  <a16:creationId xmlns:a16="http://schemas.microsoft.com/office/drawing/2014/main" id="{314E82DC-04B6-406C-9D65-1115F4D2AA22}"/>
                </a:ext>
              </a:extLst>
            </p:cNvPr>
            <p:cNvSpPr>
              <a:spLocks noChangeAspect="1"/>
            </p:cNvSpPr>
            <p:nvPr>
              <p:custDataLst>
                <p:tags r:id="rId57"/>
              </p:custDataLst>
            </p:nvPr>
          </p:nvSpPr>
          <p:spPr>
            <a:xfrm>
              <a:off x="4334905" y="3282696"/>
              <a:ext cx="292608" cy="292608"/>
            </a:xfrm>
            <a:custGeom>
              <a:avLst/>
              <a:gdLst/>
              <a:ahLst/>
              <a:cxnLst/>
              <a:rect l="l" t="t" r="r" b="b"/>
              <a:pathLst>
                <a:path w="635000" h="635000">
                  <a:moveTo>
                    <a:pt x="317500" y="0"/>
                  </a:moveTo>
                  <a:arcTo wR="317500" hR="317500" stAng="16200000" swAng="5183999"/>
                  <a:lnTo>
                    <a:pt x="317500" y="317500"/>
                  </a:lnTo>
                  <a:close/>
                </a:path>
                <a:path w="635000" h="635000" fill="none">
                  <a:moveTo>
                    <a:pt x="634373" y="297564"/>
                  </a:moveTo>
                  <a:arcTo wR="317500" hR="317500" stAng="-216000" swAng="1641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5" name="Harvey 25/100 [25]">
              <a:extLst>
                <a:ext uri="{FF2B5EF4-FFF2-40B4-BE49-F238E27FC236}">
                  <a16:creationId xmlns:a16="http://schemas.microsoft.com/office/drawing/2014/main" id="{669D1B60-A74F-4296-8610-F3DCDDC15022}"/>
                </a:ext>
              </a:extLst>
            </p:cNvPr>
            <p:cNvSpPr>
              <a:spLocks noChangeAspect="1"/>
            </p:cNvSpPr>
            <p:nvPr>
              <p:custDataLst>
                <p:tags r:id="rId58"/>
              </p:custDataLst>
            </p:nvPr>
          </p:nvSpPr>
          <p:spPr>
            <a:xfrm>
              <a:off x="4334905" y="3282696"/>
              <a:ext cx="292608" cy="292608"/>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6" name="Harvey 26/100 [26]">
              <a:extLst>
                <a:ext uri="{FF2B5EF4-FFF2-40B4-BE49-F238E27FC236}">
                  <a16:creationId xmlns:a16="http://schemas.microsoft.com/office/drawing/2014/main" id="{FF6DD112-04B6-4656-AB9D-1F9950FEE2D9}"/>
                </a:ext>
              </a:extLst>
            </p:cNvPr>
            <p:cNvSpPr>
              <a:spLocks noChangeAspect="1"/>
            </p:cNvSpPr>
            <p:nvPr>
              <p:custDataLst>
                <p:tags r:id="rId59"/>
              </p:custDataLst>
            </p:nvPr>
          </p:nvSpPr>
          <p:spPr>
            <a:xfrm>
              <a:off x="4334905" y="3282696"/>
              <a:ext cx="292608" cy="292608"/>
            </a:xfrm>
            <a:custGeom>
              <a:avLst/>
              <a:gdLst/>
              <a:ahLst/>
              <a:cxnLst/>
              <a:rect l="l" t="t" r="r" b="b"/>
              <a:pathLst>
                <a:path w="635000" h="635000">
                  <a:moveTo>
                    <a:pt x="317500" y="0"/>
                  </a:moveTo>
                  <a:arcTo wR="317500" hR="317500" stAng="16200000" swAng="5616000"/>
                  <a:lnTo>
                    <a:pt x="317500" y="317500"/>
                  </a:lnTo>
                  <a:close/>
                </a:path>
                <a:path w="635000" h="635000" fill="none">
                  <a:moveTo>
                    <a:pt x="634373" y="337435"/>
                  </a:moveTo>
                  <a:arcTo wR="317500" hR="317500" stAng="216000" swAng="15983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7" name="Harvey 27/100 [27]">
              <a:extLst>
                <a:ext uri="{FF2B5EF4-FFF2-40B4-BE49-F238E27FC236}">
                  <a16:creationId xmlns:a16="http://schemas.microsoft.com/office/drawing/2014/main" id="{E2928B53-FC5C-427C-AE65-9286773D84B2}"/>
                </a:ext>
              </a:extLst>
            </p:cNvPr>
            <p:cNvSpPr>
              <a:spLocks noChangeAspect="1"/>
            </p:cNvSpPr>
            <p:nvPr>
              <p:custDataLst>
                <p:tags r:id="rId60"/>
              </p:custDataLst>
            </p:nvPr>
          </p:nvSpPr>
          <p:spPr>
            <a:xfrm>
              <a:off x="4334905" y="3282696"/>
              <a:ext cx="292608" cy="292608"/>
            </a:xfrm>
            <a:custGeom>
              <a:avLst/>
              <a:gdLst/>
              <a:ahLst/>
              <a:cxnLst/>
              <a:rect l="l" t="t" r="r" b="b"/>
              <a:pathLst>
                <a:path w="635000" h="635000">
                  <a:moveTo>
                    <a:pt x="317500" y="0"/>
                  </a:moveTo>
                  <a:arcTo wR="317500" hR="317500" stAng="16200000" swAng="5832000"/>
                  <a:lnTo>
                    <a:pt x="317500" y="317500"/>
                  </a:lnTo>
                  <a:close/>
                </a:path>
                <a:path w="635000" h="635000" fill="none">
                  <a:moveTo>
                    <a:pt x="632496" y="357293"/>
                  </a:moveTo>
                  <a:arcTo wR="317500" hR="317500" stAng="432000" swAng="1576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8" name="Harvey 28/100 [28]">
              <a:extLst>
                <a:ext uri="{FF2B5EF4-FFF2-40B4-BE49-F238E27FC236}">
                  <a16:creationId xmlns:a16="http://schemas.microsoft.com/office/drawing/2014/main" id="{D8CF4F20-8FEC-47FF-9B86-E818143B2C19}"/>
                </a:ext>
              </a:extLst>
            </p:cNvPr>
            <p:cNvSpPr>
              <a:spLocks noChangeAspect="1"/>
            </p:cNvSpPr>
            <p:nvPr>
              <p:custDataLst>
                <p:tags r:id="rId61"/>
              </p:custDataLst>
            </p:nvPr>
          </p:nvSpPr>
          <p:spPr>
            <a:xfrm>
              <a:off x="4334905" y="3282696"/>
              <a:ext cx="292608" cy="292608"/>
            </a:xfrm>
            <a:custGeom>
              <a:avLst/>
              <a:gdLst/>
              <a:ahLst/>
              <a:cxnLst/>
              <a:rect l="l" t="t" r="r" b="b"/>
              <a:pathLst>
                <a:path w="635000" h="635000">
                  <a:moveTo>
                    <a:pt x="317500" y="0"/>
                  </a:moveTo>
                  <a:arcTo wR="317500" hR="317500" stAng="16200000" swAng="6048000"/>
                  <a:lnTo>
                    <a:pt x="317500" y="317500"/>
                  </a:lnTo>
                  <a:close/>
                </a:path>
                <a:path w="635000" h="635000" fill="none">
                  <a:moveTo>
                    <a:pt x="629376" y="376993"/>
                  </a:moveTo>
                  <a:arcTo wR="317500" hR="317500" stAng="648000" swAng="1555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59" name="Harvey 29/100 [29]">
              <a:extLst>
                <a:ext uri="{FF2B5EF4-FFF2-40B4-BE49-F238E27FC236}">
                  <a16:creationId xmlns:a16="http://schemas.microsoft.com/office/drawing/2014/main" id="{E1AF074D-4599-4D0E-8078-66303FEBDE44}"/>
                </a:ext>
              </a:extLst>
            </p:cNvPr>
            <p:cNvSpPr>
              <a:spLocks noChangeAspect="1"/>
            </p:cNvSpPr>
            <p:nvPr>
              <p:custDataLst>
                <p:tags r:id="rId62"/>
              </p:custDataLst>
            </p:nvPr>
          </p:nvSpPr>
          <p:spPr>
            <a:xfrm>
              <a:off x="4334905" y="3282696"/>
              <a:ext cx="292608" cy="292608"/>
            </a:xfrm>
            <a:custGeom>
              <a:avLst/>
              <a:gdLst/>
              <a:ahLst/>
              <a:cxnLst/>
              <a:rect l="l" t="t" r="r" b="b"/>
              <a:pathLst>
                <a:path w="635000" h="635000">
                  <a:moveTo>
                    <a:pt x="317500" y="0"/>
                  </a:moveTo>
                  <a:arcTo wR="317500" hR="317500" stAng="16200000" swAng="6263999"/>
                  <a:lnTo>
                    <a:pt x="317500" y="317500"/>
                  </a:lnTo>
                  <a:close/>
                </a:path>
                <a:path w="635000" h="635000" fill="none">
                  <a:moveTo>
                    <a:pt x="625025" y="396459"/>
                  </a:moveTo>
                  <a:arcTo wR="317500" hR="317500" stAng="863999" swAng="1533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0" name="Harvey 30/100 [30]">
              <a:extLst>
                <a:ext uri="{FF2B5EF4-FFF2-40B4-BE49-F238E27FC236}">
                  <a16:creationId xmlns:a16="http://schemas.microsoft.com/office/drawing/2014/main" id="{2DF9C982-C062-4899-8A5F-20F49AD9E1B5}"/>
                </a:ext>
              </a:extLst>
            </p:cNvPr>
            <p:cNvSpPr>
              <a:spLocks noChangeAspect="1"/>
            </p:cNvSpPr>
            <p:nvPr>
              <p:custDataLst>
                <p:tags r:id="rId63"/>
              </p:custDataLst>
            </p:nvPr>
          </p:nvSpPr>
          <p:spPr>
            <a:xfrm>
              <a:off x="4334905" y="3282696"/>
              <a:ext cx="292608" cy="292608"/>
            </a:xfrm>
            <a:custGeom>
              <a:avLst/>
              <a:gdLst/>
              <a:ahLst/>
              <a:cxnLst/>
              <a:rect l="l" t="t" r="r" b="b"/>
              <a:pathLst>
                <a:path w="635000" h="635000">
                  <a:moveTo>
                    <a:pt x="317500" y="0"/>
                  </a:moveTo>
                  <a:arcTo wR="317500" hR="317500" stAng="16200000" swAng="6480000"/>
                  <a:lnTo>
                    <a:pt x="317500" y="317500"/>
                  </a:lnTo>
                  <a:close/>
                </a:path>
                <a:path w="635000" h="635000" fill="none">
                  <a:moveTo>
                    <a:pt x="619460" y="415612"/>
                  </a:moveTo>
                  <a:arcTo wR="317500" hR="317500" stAng="1080000" swAng="15119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1" name="Harvey 31/100 [31]">
              <a:extLst>
                <a:ext uri="{FF2B5EF4-FFF2-40B4-BE49-F238E27FC236}">
                  <a16:creationId xmlns:a16="http://schemas.microsoft.com/office/drawing/2014/main" id="{E98CD797-9DD9-4143-9058-D1ABF95E7406}"/>
                </a:ext>
              </a:extLst>
            </p:cNvPr>
            <p:cNvSpPr>
              <a:spLocks noChangeAspect="1"/>
            </p:cNvSpPr>
            <p:nvPr>
              <p:custDataLst>
                <p:tags r:id="rId64"/>
              </p:custDataLst>
            </p:nvPr>
          </p:nvSpPr>
          <p:spPr>
            <a:xfrm>
              <a:off x="4334905" y="3282696"/>
              <a:ext cx="292608" cy="292608"/>
            </a:xfrm>
            <a:custGeom>
              <a:avLst/>
              <a:gdLst/>
              <a:ahLst/>
              <a:cxnLst/>
              <a:rect l="l" t="t" r="r" b="b"/>
              <a:pathLst>
                <a:path w="635000" h="635000">
                  <a:moveTo>
                    <a:pt x="317500" y="0"/>
                  </a:moveTo>
                  <a:arcTo wR="317500" hR="317500" stAng="16200000" swAng="6696000"/>
                  <a:lnTo>
                    <a:pt x="317500" y="317500"/>
                  </a:lnTo>
                  <a:close/>
                </a:path>
                <a:path w="635000" h="635000" fill="none">
                  <a:moveTo>
                    <a:pt x="612704" y="434379"/>
                  </a:moveTo>
                  <a:arcTo wR="317500" hR="317500" stAng="1295999" swAng="14903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2" name="Harvey 32/100 [32]">
              <a:extLst>
                <a:ext uri="{FF2B5EF4-FFF2-40B4-BE49-F238E27FC236}">
                  <a16:creationId xmlns:a16="http://schemas.microsoft.com/office/drawing/2014/main" id="{39029FE4-844F-47DA-8FEF-FB68673FF10C}"/>
                </a:ext>
              </a:extLst>
            </p:cNvPr>
            <p:cNvSpPr>
              <a:spLocks noChangeAspect="1"/>
            </p:cNvSpPr>
            <p:nvPr>
              <p:custDataLst>
                <p:tags r:id="rId65"/>
              </p:custDataLst>
            </p:nvPr>
          </p:nvSpPr>
          <p:spPr>
            <a:xfrm>
              <a:off x="4334905" y="3282696"/>
              <a:ext cx="292608" cy="292608"/>
            </a:xfrm>
            <a:custGeom>
              <a:avLst/>
              <a:gdLst/>
              <a:ahLst/>
              <a:cxnLst/>
              <a:rect l="l" t="t" r="r" b="b"/>
              <a:pathLst>
                <a:path w="635000" h="635000">
                  <a:moveTo>
                    <a:pt x="317500" y="0"/>
                  </a:moveTo>
                  <a:arcTo wR="317500" hR="317500" stAng="16200000" swAng="6912000"/>
                  <a:lnTo>
                    <a:pt x="317500" y="317500"/>
                  </a:lnTo>
                  <a:close/>
                </a:path>
                <a:path w="635000" h="635000" fill="none">
                  <a:moveTo>
                    <a:pt x="604782" y="452684"/>
                  </a:moveTo>
                  <a:arcTo wR="317500" hR="317500" stAng="1512000" swAng="14687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3" name="Harvey 33/100 [33]">
              <a:extLst>
                <a:ext uri="{FF2B5EF4-FFF2-40B4-BE49-F238E27FC236}">
                  <a16:creationId xmlns:a16="http://schemas.microsoft.com/office/drawing/2014/main" id="{B99AA4D4-9C74-447B-89EF-8FD268FF95EE}"/>
                </a:ext>
              </a:extLst>
            </p:cNvPr>
            <p:cNvSpPr>
              <a:spLocks noChangeAspect="1"/>
            </p:cNvSpPr>
            <p:nvPr>
              <p:custDataLst>
                <p:tags r:id="rId66"/>
              </p:custDataLst>
            </p:nvPr>
          </p:nvSpPr>
          <p:spPr>
            <a:xfrm>
              <a:off x="4334905" y="3282696"/>
              <a:ext cx="292608" cy="292608"/>
            </a:xfrm>
            <a:custGeom>
              <a:avLst/>
              <a:gdLst/>
              <a:ahLst/>
              <a:cxnLst/>
              <a:rect l="l" t="t" r="r" b="b"/>
              <a:pathLst>
                <a:path w="635000" h="635000">
                  <a:moveTo>
                    <a:pt x="317500" y="0"/>
                  </a:moveTo>
                  <a:arcTo wR="317500" hR="317500" stAng="16200000" swAng="7128000"/>
                  <a:lnTo>
                    <a:pt x="317500" y="317500"/>
                  </a:lnTo>
                  <a:close/>
                </a:path>
                <a:path w="635000" h="635000" fill="none">
                  <a:moveTo>
                    <a:pt x="595727" y="470456"/>
                  </a:moveTo>
                  <a:arcTo wR="317500" hR="317500" stAng="1728000" swAng="1447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4" name="Harvey 34/100 [34]">
              <a:extLst>
                <a:ext uri="{FF2B5EF4-FFF2-40B4-BE49-F238E27FC236}">
                  <a16:creationId xmlns:a16="http://schemas.microsoft.com/office/drawing/2014/main" id="{0880CCDE-4DDE-49A8-AFB2-FDDCE314B4D3}"/>
                </a:ext>
              </a:extLst>
            </p:cNvPr>
            <p:cNvSpPr>
              <a:spLocks noChangeAspect="1"/>
            </p:cNvSpPr>
            <p:nvPr>
              <p:custDataLst>
                <p:tags r:id="rId67"/>
              </p:custDataLst>
            </p:nvPr>
          </p:nvSpPr>
          <p:spPr>
            <a:xfrm>
              <a:off x="4334905" y="3282696"/>
              <a:ext cx="292608" cy="292608"/>
            </a:xfrm>
            <a:custGeom>
              <a:avLst/>
              <a:gdLst/>
              <a:ahLst/>
              <a:cxnLst/>
              <a:rect l="l" t="t" r="r" b="b"/>
              <a:pathLst>
                <a:path w="635000" h="635000">
                  <a:moveTo>
                    <a:pt x="317500" y="0"/>
                  </a:moveTo>
                  <a:arcTo wR="317500" hR="317500" stAng="16200000" swAng="7344000"/>
                  <a:lnTo>
                    <a:pt x="317500" y="317500"/>
                  </a:lnTo>
                  <a:close/>
                </a:path>
                <a:path w="635000" h="635000" fill="none">
                  <a:moveTo>
                    <a:pt x="585574" y="487625"/>
                  </a:moveTo>
                  <a:arcTo wR="317500" hR="317500" stAng="1944000" swAng="14255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5" name="Harvey 35/100 [35]">
              <a:extLst>
                <a:ext uri="{FF2B5EF4-FFF2-40B4-BE49-F238E27FC236}">
                  <a16:creationId xmlns:a16="http://schemas.microsoft.com/office/drawing/2014/main" id="{F37E834A-F9D8-4623-BC85-60359856CCD0}"/>
                </a:ext>
              </a:extLst>
            </p:cNvPr>
            <p:cNvSpPr>
              <a:spLocks noChangeAspect="1"/>
            </p:cNvSpPr>
            <p:nvPr>
              <p:custDataLst>
                <p:tags r:id="rId68"/>
              </p:custDataLst>
            </p:nvPr>
          </p:nvSpPr>
          <p:spPr>
            <a:xfrm>
              <a:off x="4334905" y="3282696"/>
              <a:ext cx="292608" cy="292608"/>
            </a:xfrm>
            <a:custGeom>
              <a:avLst/>
              <a:gdLst/>
              <a:ahLst/>
              <a:cxnLst/>
              <a:rect l="l" t="t" r="r" b="b"/>
              <a:pathLst>
                <a:path w="635000" h="635000">
                  <a:moveTo>
                    <a:pt x="317500" y="0"/>
                  </a:moveTo>
                  <a:arcTo wR="317500" hR="317500" stAng="16200000" swAng="7559999"/>
                  <a:lnTo>
                    <a:pt x="317500" y="317500"/>
                  </a:lnTo>
                  <a:close/>
                </a:path>
                <a:path w="635000" h="635000" fill="none">
                  <a:moveTo>
                    <a:pt x="574362" y="504121"/>
                  </a:moveTo>
                  <a:arcTo wR="317500" hR="317500" stAng="2159999" swAng="1404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6" name="Harvey 36/100 [36]">
              <a:extLst>
                <a:ext uri="{FF2B5EF4-FFF2-40B4-BE49-F238E27FC236}">
                  <a16:creationId xmlns:a16="http://schemas.microsoft.com/office/drawing/2014/main" id="{15163940-B229-4368-B727-3714123C78AB}"/>
                </a:ext>
              </a:extLst>
            </p:cNvPr>
            <p:cNvSpPr>
              <a:spLocks noChangeAspect="1"/>
            </p:cNvSpPr>
            <p:nvPr>
              <p:custDataLst>
                <p:tags r:id="rId69"/>
              </p:custDataLst>
            </p:nvPr>
          </p:nvSpPr>
          <p:spPr>
            <a:xfrm>
              <a:off x="4334905" y="3282696"/>
              <a:ext cx="292608" cy="292608"/>
            </a:xfrm>
            <a:custGeom>
              <a:avLst/>
              <a:gdLst/>
              <a:ahLst/>
              <a:cxnLst/>
              <a:rect l="l" t="t" r="r" b="b"/>
              <a:pathLst>
                <a:path w="635000" h="635000">
                  <a:moveTo>
                    <a:pt x="317500" y="0"/>
                  </a:moveTo>
                  <a:arcTo wR="317500" hR="317500" stAng="16200000" swAng="7776000"/>
                  <a:lnTo>
                    <a:pt x="317500" y="317500"/>
                  </a:lnTo>
                  <a:close/>
                </a:path>
                <a:path w="635000" h="635000" fill="none">
                  <a:moveTo>
                    <a:pt x="562137" y="519882"/>
                  </a:moveTo>
                  <a:arcTo wR="317500" hR="317500" stAng="2375999" swAng="1382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7" name="Harvey 37/100 [37]">
              <a:extLst>
                <a:ext uri="{FF2B5EF4-FFF2-40B4-BE49-F238E27FC236}">
                  <a16:creationId xmlns:a16="http://schemas.microsoft.com/office/drawing/2014/main" id="{64BAECDC-27C7-4333-B9D8-59DE42A1B1AA}"/>
                </a:ext>
              </a:extLst>
            </p:cNvPr>
            <p:cNvSpPr>
              <a:spLocks noChangeAspect="1"/>
            </p:cNvSpPr>
            <p:nvPr>
              <p:custDataLst>
                <p:tags r:id="rId70"/>
              </p:custDataLst>
            </p:nvPr>
          </p:nvSpPr>
          <p:spPr>
            <a:xfrm>
              <a:off x="4334905" y="3282696"/>
              <a:ext cx="292608" cy="292608"/>
            </a:xfrm>
            <a:custGeom>
              <a:avLst/>
              <a:gdLst/>
              <a:ahLst/>
              <a:cxnLst/>
              <a:rect l="l" t="t" r="r" b="b"/>
              <a:pathLst>
                <a:path w="635000" h="635000">
                  <a:moveTo>
                    <a:pt x="317500" y="0"/>
                  </a:moveTo>
                  <a:arcTo wR="317500" hR="317500" stAng="16200000" swAng="7991999"/>
                  <a:lnTo>
                    <a:pt x="317500" y="317500"/>
                  </a:lnTo>
                  <a:close/>
                </a:path>
                <a:path w="635000" h="635000" fill="none">
                  <a:moveTo>
                    <a:pt x="548947" y="534843"/>
                  </a:moveTo>
                  <a:arcTo wR="317500" hR="317500" stAng="2591999" swAng="1360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8" name="Harvey 38/100 [38]">
              <a:extLst>
                <a:ext uri="{FF2B5EF4-FFF2-40B4-BE49-F238E27FC236}">
                  <a16:creationId xmlns:a16="http://schemas.microsoft.com/office/drawing/2014/main" id="{4F018A0A-A74A-4E47-BC47-203679D4F8C0}"/>
                </a:ext>
              </a:extLst>
            </p:cNvPr>
            <p:cNvSpPr>
              <a:spLocks noChangeAspect="1"/>
            </p:cNvSpPr>
            <p:nvPr>
              <p:custDataLst>
                <p:tags r:id="rId71"/>
              </p:custDataLst>
            </p:nvPr>
          </p:nvSpPr>
          <p:spPr>
            <a:xfrm>
              <a:off x="4334905" y="3282696"/>
              <a:ext cx="292608" cy="292608"/>
            </a:xfrm>
            <a:custGeom>
              <a:avLst/>
              <a:gdLst/>
              <a:ahLst/>
              <a:cxnLst/>
              <a:rect l="l" t="t" r="r" b="b"/>
              <a:pathLst>
                <a:path w="635000" h="635000">
                  <a:moveTo>
                    <a:pt x="317500" y="0"/>
                  </a:moveTo>
                  <a:arcTo wR="317500" hR="317500" stAng="16200000" swAng="8208000"/>
                  <a:lnTo>
                    <a:pt x="317500" y="317500"/>
                  </a:lnTo>
                  <a:close/>
                </a:path>
                <a:path w="635000" h="635000" fill="none">
                  <a:moveTo>
                    <a:pt x="534843" y="548947"/>
                  </a:moveTo>
                  <a:arcTo wR="317500" hR="317500" stAng="2808000" swAng="1339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69" name="Harvey 39/100 [39]">
              <a:extLst>
                <a:ext uri="{FF2B5EF4-FFF2-40B4-BE49-F238E27FC236}">
                  <a16:creationId xmlns:a16="http://schemas.microsoft.com/office/drawing/2014/main" id="{ACA75957-9FDB-46A2-82EC-77103CBEAC52}"/>
                </a:ext>
              </a:extLst>
            </p:cNvPr>
            <p:cNvSpPr>
              <a:spLocks noChangeAspect="1"/>
            </p:cNvSpPr>
            <p:nvPr>
              <p:custDataLst>
                <p:tags r:id="rId72"/>
              </p:custDataLst>
            </p:nvPr>
          </p:nvSpPr>
          <p:spPr>
            <a:xfrm>
              <a:off x="4334905" y="3282696"/>
              <a:ext cx="292608" cy="292608"/>
            </a:xfrm>
            <a:custGeom>
              <a:avLst/>
              <a:gdLst/>
              <a:ahLst/>
              <a:cxnLst/>
              <a:rect l="l" t="t" r="r" b="b"/>
              <a:pathLst>
                <a:path w="635000" h="635000">
                  <a:moveTo>
                    <a:pt x="317500" y="0"/>
                  </a:moveTo>
                  <a:arcTo wR="317500" hR="317500" stAng="16200000" swAng="8424000"/>
                  <a:lnTo>
                    <a:pt x="317500" y="317500"/>
                  </a:lnTo>
                  <a:close/>
                </a:path>
                <a:path w="635000" h="635000" fill="none">
                  <a:moveTo>
                    <a:pt x="519882" y="562137"/>
                  </a:moveTo>
                  <a:arcTo wR="317500" hR="317500" stAng="3024000" swAng="1317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0" name="Harvey 40/100 [40]">
              <a:extLst>
                <a:ext uri="{FF2B5EF4-FFF2-40B4-BE49-F238E27FC236}">
                  <a16:creationId xmlns:a16="http://schemas.microsoft.com/office/drawing/2014/main" id="{025DFA7F-A073-422A-8D20-E27D1ABE4342}"/>
                </a:ext>
              </a:extLst>
            </p:cNvPr>
            <p:cNvSpPr>
              <a:spLocks noChangeAspect="1"/>
            </p:cNvSpPr>
            <p:nvPr>
              <p:custDataLst>
                <p:tags r:id="rId73"/>
              </p:custDataLst>
            </p:nvPr>
          </p:nvSpPr>
          <p:spPr>
            <a:xfrm>
              <a:off x="4334905" y="3282696"/>
              <a:ext cx="292608" cy="292608"/>
            </a:xfrm>
            <a:custGeom>
              <a:avLst/>
              <a:gdLst/>
              <a:ahLst/>
              <a:cxnLst/>
              <a:rect l="l" t="t" r="r" b="b"/>
              <a:pathLst>
                <a:path w="635000" h="635000">
                  <a:moveTo>
                    <a:pt x="317500" y="0"/>
                  </a:moveTo>
                  <a:arcTo wR="317500" hR="317500" stAng="16200000" swAng="8640000"/>
                  <a:lnTo>
                    <a:pt x="317500" y="317500"/>
                  </a:lnTo>
                  <a:close/>
                </a:path>
                <a:path w="635000" h="635000" fill="none">
                  <a:moveTo>
                    <a:pt x="504121" y="574362"/>
                  </a:moveTo>
                  <a:arcTo wR="317500" hR="317500" stAng="3240000" swAng="1296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1" name="Harvey 41/100 [41]">
              <a:extLst>
                <a:ext uri="{FF2B5EF4-FFF2-40B4-BE49-F238E27FC236}">
                  <a16:creationId xmlns:a16="http://schemas.microsoft.com/office/drawing/2014/main" id="{BF311CE9-A4CB-4965-8F0F-5B6811E9FB20}"/>
                </a:ext>
              </a:extLst>
            </p:cNvPr>
            <p:cNvSpPr>
              <a:spLocks noChangeAspect="1"/>
            </p:cNvSpPr>
            <p:nvPr>
              <p:custDataLst>
                <p:tags r:id="rId74"/>
              </p:custDataLst>
            </p:nvPr>
          </p:nvSpPr>
          <p:spPr>
            <a:xfrm>
              <a:off x="4334905" y="3282696"/>
              <a:ext cx="292608" cy="292608"/>
            </a:xfrm>
            <a:custGeom>
              <a:avLst/>
              <a:gdLst/>
              <a:ahLst/>
              <a:cxnLst/>
              <a:rect l="l" t="t" r="r" b="b"/>
              <a:pathLst>
                <a:path w="635000" h="635000">
                  <a:moveTo>
                    <a:pt x="317500" y="0"/>
                  </a:moveTo>
                  <a:arcTo wR="317500" hR="317500" stAng="16200000" swAng="8856000"/>
                  <a:lnTo>
                    <a:pt x="317500" y="317500"/>
                  </a:lnTo>
                  <a:close/>
                </a:path>
                <a:path w="635000" h="635000" fill="none">
                  <a:moveTo>
                    <a:pt x="487625" y="585574"/>
                  </a:moveTo>
                  <a:arcTo wR="317500" hR="317500" stAng="3455999" swAng="1274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2" name="Harvey 42/100 [42]">
              <a:extLst>
                <a:ext uri="{FF2B5EF4-FFF2-40B4-BE49-F238E27FC236}">
                  <a16:creationId xmlns:a16="http://schemas.microsoft.com/office/drawing/2014/main" id="{1B415A3D-1E85-4E6A-8BAB-3BB56600BA4F}"/>
                </a:ext>
              </a:extLst>
            </p:cNvPr>
            <p:cNvSpPr>
              <a:spLocks noChangeAspect="1"/>
            </p:cNvSpPr>
            <p:nvPr>
              <p:custDataLst>
                <p:tags r:id="rId75"/>
              </p:custDataLst>
            </p:nvPr>
          </p:nvSpPr>
          <p:spPr>
            <a:xfrm>
              <a:off x="4334905" y="3282696"/>
              <a:ext cx="292608" cy="292608"/>
            </a:xfrm>
            <a:custGeom>
              <a:avLst/>
              <a:gdLst/>
              <a:ahLst/>
              <a:cxnLst/>
              <a:rect l="l" t="t" r="r" b="b"/>
              <a:pathLst>
                <a:path w="635000" h="635000">
                  <a:moveTo>
                    <a:pt x="317500" y="0"/>
                  </a:moveTo>
                  <a:arcTo wR="317500" hR="317500" stAng="16200000" swAng="9072000"/>
                  <a:lnTo>
                    <a:pt x="317500" y="317500"/>
                  </a:lnTo>
                  <a:close/>
                </a:path>
                <a:path w="635000" h="635000" fill="none">
                  <a:moveTo>
                    <a:pt x="470456" y="595727"/>
                  </a:moveTo>
                  <a:arcTo wR="317500" hR="317500" stAng="3671999" swAng="1252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3" name="Harvey 43/100 [43]">
              <a:extLst>
                <a:ext uri="{FF2B5EF4-FFF2-40B4-BE49-F238E27FC236}">
                  <a16:creationId xmlns:a16="http://schemas.microsoft.com/office/drawing/2014/main" id="{7EAD6077-4487-4E7D-846D-445E65B5291C}"/>
                </a:ext>
              </a:extLst>
            </p:cNvPr>
            <p:cNvSpPr>
              <a:spLocks noChangeAspect="1"/>
            </p:cNvSpPr>
            <p:nvPr>
              <p:custDataLst>
                <p:tags r:id="rId76"/>
              </p:custDataLst>
            </p:nvPr>
          </p:nvSpPr>
          <p:spPr>
            <a:xfrm>
              <a:off x="4334905" y="3282696"/>
              <a:ext cx="292608" cy="292608"/>
            </a:xfrm>
            <a:custGeom>
              <a:avLst/>
              <a:gdLst/>
              <a:ahLst/>
              <a:cxnLst/>
              <a:rect l="l" t="t" r="r" b="b"/>
              <a:pathLst>
                <a:path w="635000" h="635000">
                  <a:moveTo>
                    <a:pt x="317500" y="0"/>
                  </a:moveTo>
                  <a:arcTo wR="317500" hR="317500" stAng="16200000" swAng="9288000"/>
                  <a:lnTo>
                    <a:pt x="317500" y="317500"/>
                  </a:lnTo>
                  <a:close/>
                </a:path>
                <a:path w="635000" h="635000" fill="none">
                  <a:moveTo>
                    <a:pt x="452684" y="604782"/>
                  </a:moveTo>
                  <a:arcTo wR="317500" hR="317500" stAng="3888000" swAng="1231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4" name="Harvey 44/100 [44]">
              <a:extLst>
                <a:ext uri="{FF2B5EF4-FFF2-40B4-BE49-F238E27FC236}">
                  <a16:creationId xmlns:a16="http://schemas.microsoft.com/office/drawing/2014/main" id="{4B57ADAF-4A83-4CB4-8920-E2B9F994E83E}"/>
                </a:ext>
              </a:extLst>
            </p:cNvPr>
            <p:cNvSpPr>
              <a:spLocks noChangeAspect="1"/>
            </p:cNvSpPr>
            <p:nvPr>
              <p:custDataLst>
                <p:tags r:id="rId77"/>
              </p:custDataLst>
            </p:nvPr>
          </p:nvSpPr>
          <p:spPr>
            <a:xfrm>
              <a:off x="4334905" y="3282696"/>
              <a:ext cx="292608" cy="292608"/>
            </a:xfrm>
            <a:custGeom>
              <a:avLst/>
              <a:gdLst/>
              <a:ahLst/>
              <a:cxnLst/>
              <a:rect l="l" t="t" r="r" b="b"/>
              <a:pathLst>
                <a:path w="635000" h="635000">
                  <a:moveTo>
                    <a:pt x="317500" y="0"/>
                  </a:moveTo>
                  <a:arcTo wR="317500" hR="317500" stAng="16200000" swAng="9504000"/>
                  <a:lnTo>
                    <a:pt x="317500" y="317500"/>
                  </a:lnTo>
                  <a:close/>
                </a:path>
                <a:path w="635000" h="635000" fill="none">
                  <a:moveTo>
                    <a:pt x="434379" y="612704"/>
                  </a:moveTo>
                  <a:arcTo wR="317500" hR="317500" stAng="4104000" swAng="1209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5" name="Harvey 45/100 [45]">
              <a:extLst>
                <a:ext uri="{FF2B5EF4-FFF2-40B4-BE49-F238E27FC236}">
                  <a16:creationId xmlns:a16="http://schemas.microsoft.com/office/drawing/2014/main" id="{FF3E5416-AC43-4CBB-A32A-A966ED03106F}"/>
                </a:ext>
              </a:extLst>
            </p:cNvPr>
            <p:cNvSpPr>
              <a:spLocks noChangeAspect="1"/>
            </p:cNvSpPr>
            <p:nvPr>
              <p:custDataLst>
                <p:tags r:id="rId78"/>
              </p:custDataLst>
            </p:nvPr>
          </p:nvSpPr>
          <p:spPr>
            <a:xfrm>
              <a:off x="4334905" y="3282696"/>
              <a:ext cx="292608" cy="292608"/>
            </a:xfrm>
            <a:custGeom>
              <a:avLst/>
              <a:gdLst/>
              <a:ahLst/>
              <a:cxnLst/>
              <a:rect l="l" t="t" r="r" b="b"/>
              <a:pathLst>
                <a:path w="635000" h="635000">
                  <a:moveTo>
                    <a:pt x="317500" y="0"/>
                  </a:moveTo>
                  <a:arcTo wR="317500" hR="317500" stAng="16200000" swAng="9720000"/>
                  <a:lnTo>
                    <a:pt x="317500" y="317500"/>
                  </a:lnTo>
                  <a:close/>
                </a:path>
                <a:path w="635000" h="635000" fill="none">
                  <a:moveTo>
                    <a:pt x="415612" y="619460"/>
                  </a:moveTo>
                  <a:arcTo wR="317500" hR="317500" stAng="4320000" swAng="1188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6" name="Harvey 46/100 [46]">
              <a:extLst>
                <a:ext uri="{FF2B5EF4-FFF2-40B4-BE49-F238E27FC236}">
                  <a16:creationId xmlns:a16="http://schemas.microsoft.com/office/drawing/2014/main" id="{49AFF9C1-C19A-487C-A4C1-47DA87277C3B}"/>
                </a:ext>
              </a:extLst>
            </p:cNvPr>
            <p:cNvSpPr>
              <a:spLocks noChangeAspect="1"/>
            </p:cNvSpPr>
            <p:nvPr>
              <p:custDataLst>
                <p:tags r:id="rId79"/>
              </p:custDataLst>
            </p:nvPr>
          </p:nvSpPr>
          <p:spPr>
            <a:xfrm>
              <a:off x="4334905" y="3282696"/>
              <a:ext cx="292608" cy="292608"/>
            </a:xfrm>
            <a:custGeom>
              <a:avLst/>
              <a:gdLst/>
              <a:ahLst/>
              <a:cxnLst/>
              <a:rect l="l" t="t" r="r" b="b"/>
              <a:pathLst>
                <a:path w="635000" h="635000">
                  <a:moveTo>
                    <a:pt x="317500" y="0"/>
                  </a:moveTo>
                  <a:arcTo wR="317500" hR="317500" stAng="16200000" swAng="9936000"/>
                  <a:lnTo>
                    <a:pt x="317500" y="317500"/>
                  </a:lnTo>
                  <a:close/>
                </a:path>
                <a:path w="635000" h="635000" fill="none">
                  <a:moveTo>
                    <a:pt x="396459" y="625025"/>
                  </a:moveTo>
                  <a:arcTo wR="317500" hR="317500" stAng="4536000" swAng="1166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7" name="Harvey 47/100 [47]">
              <a:extLst>
                <a:ext uri="{FF2B5EF4-FFF2-40B4-BE49-F238E27FC236}">
                  <a16:creationId xmlns:a16="http://schemas.microsoft.com/office/drawing/2014/main" id="{F35AEE09-D82F-438F-9D01-96C6876241F1}"/>
                </a:ext>
              </a:extLst>
            </p:cNvPr>
            <p:cNvSpPr>
              <a:spLocks noChangeAspect="1"/>
            </p:cNvSpPr>
            <p:nvPr>
              <p:custDataLst>
                <p:tags r:id="rId80"/>
              </p:custDataLst>
            </p:nvPr>
          </p:nvSpPr>
          <p:spPr>
            <a:xfrm>
              <a:off x="4334905" y="3282696"/>
              <a:ext cx="292608" cy="292608"/>
            </a:xfrm>
            <a:custGeom>
              <a:avLst/>
              <a:gdLst/>
              <a:ahLst/>
              <a:cxnLst/>
              <a:rect l="l" t="t" r="r" b="b"/>
              <a:pathLst>
                <a:path w="635000" h="635000">
                  <a:moveTo>
                    <a:pt x="317500" y="0"/>
                  </a:moveTo>
                  <a:arcTo wR="317500" hR="317500" stAng="16200000" swAng="10152000"/>
                  <a:lnTo>
                    <a:pt x="317500" y="317500"/>
                  </a:lnTo>
                  <a:close/>
                </a:path>
                <a:path w="635000" h="635000" fill="none">
                  <a:moveTo>
                    <a:pt x="376993" y="629376"/>
                  </a:moveTo>
                  <a:arcTo wR="317500" hR="317500" stAng="4751999" swAng="1144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8" name="Harvey 48/100 [48]">
              <a:extLst>
                <a:ext uri="{FF2B5EF4-FFF2-40B4-BE49-F238E27FC236}">
                  <a16:creationId xmlns:a16="http://schemas.microsoft.com/office/drawing/2014/main" id="{4FC3325B-EEB2-4420-9715-1149CEACE9AC}"/>
                </a:ext>
              </a:extLst>
            </p:cNvPr>
            <p:cNvSpPr>
              <a:spLocks noChangeAspect="1"/>
            </p:cNvSpPr>
            <p:nvPr>
              <p:custDataLst>
                <p:tags r:id="rId81"/>
              </p:custDataLst>
            </p:nvPr>
          </p:nvSpPr>
          <p:spPr>
            <a:xfrm>
              <a:off x="4334905" y="3282696"/>
              <a:ext cx="292608" cy="292608"/>
            </a:xfrm>
            <a:custGeom>
              <a:avLst/>
              <a:gdLst/>
              <a:ahLst/>
              <a:cxnLst/>
              <a:rect l="l" t="t" r="r" b="b"/>
              <a:pathLst>
                <a:path w="635000" h="635000">
                  <a:moveTo>
                    <a:pt x="317500" y="0"/>
                  </a:moveTo>
                  <a:arcTo wR="317500" hR="317500" stAng="16200000" swAng="10367999"/>
                  <a:lnTo>
                    <a:pt x="317500" y="317500"/>
                  </a:lnTo>
                  <a:close/>
                </a:path>
                <a:path w="635000" h="635000" fill="none">
                  <a:moveTo>
                    <a:pt x="357293" y="632496"/>
                  </a:moveTo>
                  <a:arcTo wR="317500" hR="317500" stAng="4967999" swAng="1123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79" name="Harvey 49/100 [49]">
              <a:extLst>
                <a:ext uri="{FF2B5EF4-FFF2-40B4-BE49-F238E27FC236}">
                  <a16:creationId xmlns:a16="http://schemas.microsoft.com/office/drawing/2014/main" id="{3BE00D50-8FCE-4E11-AA24-10B621732F20}"/>
                </a:ext>
              </a:extLst>
            </p:cNvPr>
            <p:cNvSpPr>
              <a:spLocks noChangeAspect="1"/>
            </p:cNvSpPr>
            <p:nvPr>
              <p:custDataLst>
                <p:tags r:id="rId82"/>
              </p:custDataLst>
            </p:nvPr>
          </p:nvSpPr>
          <p:spPr>
            <a:xfrm>
              <a:off x="4334905" y="3282696"/>
              <a:ext cx="292608" cy="292608"/>
            </a:xfrm>
            <a:custGeom>
              <a:avLst/>
              <a:gdLst/>
              <a:ahLst/>
              <a:cxnLst/>
              <a:rect l="l" t="t" r="r" b="b"/>
              <a:pathLst>
                <a:path w="635000" h="635000">
                  <a:moveTo>
                    <a:pt x="317500" y="0"/>
                  </a:moveTo>
                  <a:arcTo wR="317500" hR="317500" stAng="16200000" swAng="10584000"/>
                  <a:lnTo>
                    <a:pt x="317500" y="317500"/>
                  </a:lnTo>
                  <a:close/>
                </a:path>
                <a:path w="635000" h="635000" fill="none">
                  <a:moveTo>
                    <a:pt x="337435" y="634373"/>
                  </a:moveTo>
                  <a:arcTo wR="317500" hR="317500" stAng="5184000" swAng="1101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0" name="Harvey 50/100 [50]">
              <a:extLst>
                <a:ext uri="{FF2B5EF4-FFF2-40B4-BE49-F238E27FC236}">
                  <a16:creationId xmlns:a16="http://schemas.microsoft.com/office/drawing/2014/main" id="{97083993-8BFD-443F-A3A3-D28EF389CE2B}"/>
                </a:ext>
              </a:extLst>
            </p:cNvPr>
            <p:cNvSpPr>
              <a:spLocks noChangeAspect="1"/>
            </p:cNvSpPr>
            <p:nvPr>
              <p:custDataLst>
                <p:tags r:id="rId83"/>
              </p:custDataLst>
            </p:nvPr>
          </p:nvSpPr>
          <p:spPr>
            <a:xfrm>
              <a:off x="4334905" y="3282696"/>
              <a:ext cx="292608" cy="292608"/>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1" name="Harvey 51/100 [51]">
              <a:extLst>
                <a:ext uri="{FF2B5EF4-FFF2-40B4-BE49-F238E27FC236}">
                  <a16:creationId xmlns:a16="http://schemas.microsoft.com/office/drawing/2014/main" id="{BDE38762-18E9-47FF-895E-325F5976ECAA}"/>
                </a:ext>
              </a:extLst>
            </p:cNvPr>
            <p:cNvSpPr>
              <a:spLocks noChangeAspect="1"/>
            </p:cNvSpPr>
            <p:nvPr>
              <p:custDataLst>
                <p:tags r:id="rId84"/>
              </p:custDataLst>
            </p:nvPr>
          </p:nvSpPr>
          <p:spPr>
            <a:xfrm>
              <a:off x="4334905" y="3282696"/>
              <a:ext cx="292608" cy="292608"/>
            </a:xfrm>
            <a:custGeom>
              <a:avLst/>
              <a:gdLst/>
              <a:ahLst/>
              <a:cxnLst/>
              <a:rect l="l" t="t" r="r" b="b"/>
              <a:pathLst>
                <a:path w="635000" h="635000">
                  <a:moveTo>
                    <a:pt x="317500" y="0"/>
                  </a:moveTo>
                  <a:arcTo wR="317500" hR="317500" stAng="16200000" swAng="11016000"/>
                  <a:lnTo>
                    <a:pt x="317500" y="317500"/>
                  </a:lnTo>
                  <a:close/>
                </a:path>
                <a:path w="635000" h="635000" fill="none">
                  <a:moveTo>
                    <a:pt x="297564" y="634373"/>
                  </a:moveTo>
                  <a:arcTo wR="317500" hR="317500" stAng="5616000" swAng="1058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2" name="Harvey 52/100 [52]">
              <a:extLst>
                <a:ext uri="{FF2B5EF4-FFF2-40B4-BE49-F238E27FC236}">
                  <a16:creationId xmlns:a16="http://schemas.microsoft.com/office/drawing/2014/main" id="{785EAA21-FBCD-46DC-8430-7AB12F5A66AF}"/>
                </a:ext>
              </a:extLst>
            </p:cNvPr>
            <p:cNvSpPr>
              <a:spLocks noChangeAspect="1"/>
            </p:cNvSpPr>
            <p:nvPr>
              <p:custDataLst>
                <p:tags r:id="rId85"/>
              </p:custDataLst>
            </p:nvPr>
          </p:nvSpPr>
          <p:spPr>
            <a:xfrm>
              <a:off x="4334905" y="3282696"/>
              <a:ext cx="292608" cy="292608"/>
            </a:xfrm>
            <a:custGeom>
              <a:avLst/>
              <a:gdLst/>
              <a:ahLst/>
              <a:cxnLst/>
              <a:rect l="l" t="t" r="r" b="b"/>
              <a:pathLst>
                <a:path w="635000" h="635000">
                  <a:moveTo>
                    <a:pt x="317500" y="0"/>
                  </a:moveTo>
                  <a:arcTo wR="317500" hR="317500" stAng="16200000" swAng="11232000"/>
                  <a:lnTo>
                    <a:pt x="317500" y="317500"/>
                  </a:lnTo>
                  <a:close/>
                </a:path>
                <a:path w="635000" h="635000" fill="none">
                  <a:moveTo>
                    <a:pt x="277706" y="632496"/>
                  </a:moveTo>
                  <a:arcTo wR="317500" hR="317500" stAng="5832000" swAng="10367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3" name="Harvey 53/100 [53]">
              <a:extLst>
                <a:ext uri="{FF2B5EF4-FFF2-40B4-BE49-F238E27FC236}">
                  <a16:creationId xmlns:a16="http://schemas.microsoft.com/office/drawing/2014/main" id="{858D54BA-F4A5-4C67-830E-E85FF6EE735D}"/>
                </a:ext>
              </a:extLst>
            </p:cNvPr>
            <p:cNvSpPr>
              <a:spLocks noChangeAspect="1"/>
            </p:cNvSpPr>
            <p:nvPr>
              <p:custDataLst>
                <p:tags r:id="rId86"/>
              </p:custDataLst>
            </p:nvPr>
          </p:nvSpPr>
          <p:spPr>
            <a:xfrm>
              <a:off x="4334905" y="3282696"/>
              <a:ext cx="292608" cy="292608"/>
            </a:xfrm>
            <a:custGeom>
              <a:avLst/>
              <a:gdLst/>
              <a:ahLst/>
              <a:cxnLst/>
              <a:rect l="l" t="t" r="r" b="b"/>
              <a:pathLst>
                <a:path w="635000" h="635000">
                  <a:moveTo>
                    <a:pt x="317500" y="0"/>
                  </a:moveTo>
                  <a:arcTo wR="317500" hR="317500" stAng="16200000" swAng="11448000"/>
                  <a:lnTo>
                    <a:pt x="317500" y="317500"/>
                  </a:lnTo>
                  <a:close/>
                </a:path>
                <a:path w="635000" h="635000" fill="none">
                  <a:moveTo>
                    <a:pt x="258006" y="629376"/>
                  </a:moveTo>
                  <a:arcTo wR="317500" hR="317500" stAng="6048000" swAng="1015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4" name="Harvey 54/100 [54]">
              <a:extLst>
                <a:ext uri="{FF2B5EF4-FFF2-40B4-BE49-F238E27FC236}">
                  <a16:creationId xmlns:a16="http://schemas.microsoft.com/office/drawing/2014/main" id="{AC41BD7B-E1FA-4AED-B11C-E03936A672E6}"/>
                </a:ext>
              </a:extLst>
            </p:cNvPr>
            <p:cNvSpPr>
              <a:spLocks noChangeAspect="1"/>
            </p:cNvSpPr>
            <p:nvPr>
              <p:custDataLst>
                <p:tags r:id="rId87"/>
              </p:custDataLst>
            </p:nvPr>
          </p:nvSpPr>
          <p:spPr>
            <a:xfrm>
              <a:off x="4334905" y="3282696"/>
              <a:ext cx="292608" cy="292608"/>
            </a:xfrm>
            <a:custGeom>
              <a:avLst/>
              <a:gdLst/>
              <a:ahLst/>
              <a:cxnLst/>
              <a:rect l="l" t="t" r="r" b="b"/>
              <a:pathLst>
                <a:path w="635000" h="635000">
                  <a:moveTo>
                    <a:pt x="317500" y="0"/>
                  </a:moveTo>
                  <a:arcTo wR="317500" hR="317500" stAng="16200000" swAng="11664000"/>
                  <a:lnTo>
                    <a:pt x="317500" y="317500"/>
                  </a:lnTo>
                  <a:close/>
                </a:path>
                <a:path w="635000" h="635000" fill="none">
                  <a:moveTo>
                    <a:pt x="238540" y="625025"/>
                  </a:moveTo>
                  <a:arcTo wR="317500" hR="317500" stAng="6264000" swAng="993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5" name="Harvey 55/100 [55]">
              <a:extLst>
                <a:ext uri="{FF2B5EF4-FFF2-40B4-BE49-F238E27FC236}">
                  <a16:creationId xmlns:a16="http://schemas.microsoft.com/office/drawing/2014/main" id="{BAF901A0-5FD1-4B29-9AF9-DB8B19412429}"/>
                </a:ext>
              </a:extLst>
            </p:cNvPr>
            <p:cNvSpPr>
              <a:spLocks noChangeAspect="1"/>
            </p:cNvSpPr>
            <p:nvPr>
              <p:custDataLst>
                <p:tags r:id="rId88"/>
              </p:custDataLst>
            </p:nvPr>
          </p:nvSpPr>
          <p:spPr>
            <a:xfrm>
              <a:off x="4334905" y="3282696"/>
              <a:ext cx="292608" cy="292608"/>
            </a:xfrm>
            <a:custGeom>
              <a:avLst/>
              <a:gdLst/>
              <a:ahLst/>
              <a:cxnLst/>
              <a:rect l="l" t="t" r="r" b="b"/>
              <a:pathLst>
                <a:path w="635000" h="635000">
                  <a:moveTo>
                    <a:pt x="317500" y="0"/>
                  </a:moveTo>
                  <a:arcTo wR="317500" hR="317500" stAng="16200000" swAng="11880000"/>
                  <a:lnTo>
                    <a:pt x="317500" y="317500"/>
                  </a:lnTo>
                  <a:close/>
                </a:path>
                <a:path w="635000" h="635000" fill="none">
                  <a:moveTo>
                    <a:pt x="219387" y="619460"/>
                  </a:moveTo>
                  <a:arcTo wR="317500" hR="317500" stAng="6480000" swAng="9719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6" name="Harvey 56/100 [56]">
              <a:extLst>
                <a:ext uri="{FF2B5EF4-FFF2-40B4-BE49-F238E27FC236}">
                  <a16:creationId xmlns:a16="http://schemas.microsoft.com/office/drawing/2014/main" id="{3EFF555D-6B7F-481F-ADC2-746953BA7F97}"/>
                </a:ext>
              </a:extLst>
            </p:cNvPr>
            <p:cNvSpPr>
              <a:spLocks noChangeAspect="1"/>
            </p:cNvSpPr>
            <p:nvPr>
              <p:custDataLst>
                <p:tags r:id="rId89"/>
              </p:custDataLst>
            </p:nvPr>
          </p:nvSpPr>
          <p:spPr>
            <a:xfrm>
              <a:off x="4334905" y="3282696"/>
              <a:ext cx="292608" cy="292608"/>
            </a:xfrm>
            <a:custGeom>
              <a:avLst/>
              <a:gdLst/>
              <a:ahLst/>
              <a:cxnLst/>
              <a:rect l="l" t="t" r="r" b="b"/>
              <a:pathLst>
                <a:path w="635000" h="635000">
                  <a:moveTo>
                    <a:pt x="317500" y="0"/>
                  </a:moveTo>
                  <a:arcTo wR="317500" hR="317500" stAng="16200000" swAng="12096000"/>
                  <a:lnTo>
                    <a:pt x="317500" y="317500"/>
                  </a:lnTo>
                  <a:close/>
                </a:path>
                <a:path w="635000" h="635000" fill="none">
                  <a:moveTo>
                    <a:pt x="200620" y="612704"/>
                  </a:moveTo>
                  <a:arcTo wR="317500" hR="317500" stAng="6696000" swAng="9503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7" name="Harvey 57/100 [57]">
              <a:extLst>
                <a:ext uri="{FF2B5EF4-FFF2-40B4-BE49-F238E27FC236}">
                  <a16:creationId xmlns:a16="http://schemas.microsoft.com/office/drawing/2014/main" id="{A4D3BE31-8C07-4912-AB8B-8331A665C238}"/>
                </a:ext>
              </a:extLst>
            </p:cNvPr>
            <p:cNvSpPr>
              <a:spLocks noChangeAspect="1"/>
            </p:cNvSpPr>
            <p:nvPr>
              <p:custDataLst>
                <p:tags r:id="rId90"/>
              </p:custDataLst>
            </p:nvPr>
          </p:nvSpPr>
          <p:spPr>
            <a:xfrm>
              <a:off x="4334905" y="3282696"/>
              <a:ext cx="292608" cy="292608"/>
            </a:xfrm>
            <a:custGeom>
              <a:avLst/>
              <a:gdLst/>
              <a:ahLst/>
              <a:cxnLst/>
              <a:rect l="l" t="t" r="r" b="b"/>
              <a:pathLst>
                <a:path w="635000" h="635000">
                  <a:moveTo>
                    <a:pt x="317500" y="0"/>
                  </a:moveTo>
                  <a:arcTo wR="317500" hR="317500" stAng="16200000" swAng="12312000"/>
                  <a:lnTo>
                    <a:pt x="317500" y="317500"/>
                  </a:lnTo>
                  <a:close/>
                </a:path>
                <a:path w="635000" h="635000" fill="none">
                  <a:moveTo>
                    <a:pt x="182315" y="604782"/>
                  </a:moveTo>
                  <a:arcTo wR="317500" hR="317500" stAng="6911999" swAng="928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8" name="Harvey 58/100 [58]">
              <a:extLst>
                <a:ext uri="{FF2B5EF4-FFF2-40B4-BE49-F238E27FC236}">
                  <a16:creationId xmlns:a16="http://schemas.microsoft.com/office/drawing/2014/main" id="{E7B5A5D9-6DD2-4B0A-9557-7A7AF774103E}"/>
                </a:ext>
              </a:extLst>
            </p:cNvPr>
            <p:cNvSpPr>
              <a:spLocks noChangeAspect="1"/>
            </p:cNvSpPr>
            <p:nvPr>
              <p:custDataLst>
                <p:tags r:id="rId91"/>
              </p:custDataLst>
            </p:nvPr>
          </p:nvSpPr>
          <p:spPr>
            <a:xfrm>
              <a:off x="4334905" y="3282696"/>
              <a:ext cx="292608" cy="292608"/>
            </a:xfrm>
            <a:custGeom>
              <a:avLst/>
              <a:gdLst/>
              <a:ahLst/>
              <a:cxnLst/>
              <a:rect l="l" t="t" r="r" b="b"/>
              <a:pathLst>
                <a:path w="635000" h="635000">
                  <a:moveTo>
                    <a:pt x="317500" y="0"/>
                  </a:moveTo>
                  <a:arcTo wR="317500" hR="317500" stAng="16200000" swAng="12527999"/>
                  <a:lnTo>
                    <a:pt x="317500" y="317500"/>
                  </a:lnTo>
                  <a:close/>
                </a:path>
                <a:path w="635000" h="635000" fill="none">
                  <a:moveTo>
                    <a:pt x="164543" y="595727"/>
                  </a:moveTo>
                  <a:arcTo wR="317500" hR="317500" stAng="7127999" swAng="907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89" name="Harvey 59/100 [59]">
              <a:extLst>
                <a:ext uri="{FF2B5EF4-FFF2-40B4-BE49-F238E27FC236}">
                  <a16:creationId xmlns:a16="http://schemas.microsoft.com/office/drawing/2014/main" id="{88458C0E-D234-4C86-A6CC-B8CD6C445F00}"/>
                </a:ext>
              </a:extLst>
            </p:cNvPr>
            <p:cNvSpPr>
              <a:spLocks noChangeAspect="1"/>
            </p:cNvSpPr>
            <p:nvPr>
              <p:custDataLst>
                <p:tags r:id="rId92"/>
              </p:custDataLst>
            </p:nvPr>
          </p:nvSpPr>
          <p:spPr>
            <a:xfrm>
              <a:off x="4334905" y="3282696"/>
              <a:ext cx="292608" cy="292608"/>
            </a:xfrm>
            <a:custGeom>
              <a:avLst/>
              <a:gdLst/>
              <a:ahLst/>
              <a:cxnLst/>
              <a:rect l="l" t="t" r="r" b="b"/>
              <a:pathLst>
                <a:path w="635000" h="635000">
                  <a:moveTo>
                    <a:pt x="317500" y="0"/>
                  </a:moveTo>
                  <a:arcTo wR="317500" hR="317500" stAng="16200000" swAng="12743999"/>
                  <a:lnTo>
                    <a:pt x="317500" y="317500"/>
                  </a:lnTo>
                  <a:close/>
                </a:path>
                <a:path w="635000" h="635000" fill="none">
                  <a:moveTo>
                    <a:pt x="147374" y="585574"/>
                  </a:moveTo>
                  <a:arcTo wR="317500" hR="317500" stAng="7343999" swAng="885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0" name="Harvey 60/100 [60]">
              <a:extLst>
                <a:ext uri="{FF2B5EF4-FFF2-40B4-BE49-F238E27FC236}">
                  <a16:creationId xmlns:a16="http://schemas.microsoft.com/office/drawing/2014/main" id="{0924D2C6-D224-49FD-A4B8-312AFD605E78}"/>
                </a:ext>
              </a:extLst>
            </p:cNvPr>
            <p:cNvSpPr>
              <a:spLocks noChangeAspect="1"/>
            </p:cNvSpPr>
            <p:nvPr>
              <p:custDataLst>
                <p:tags r:id="rId93"/>
              </p:custDataLst>
            </p:nvPr>
          </p:nvSpPr>
          <p:spPr>
            <a:xfrm>
              <a:off x="4334905" y="3282696"/>
              <a:ext cx="292608" cy="292608"/>
            </a:xfrm>
            <a:custGeom>
              <a:avLst/>
              <a:gdLst/>
              <a:ahLst/>
              <a:cxnLst/>
              <a:rect l="l" t="t" r="r" b="b"/>
              <a:pathLst>
                <a:path w="635000" h="635000">
                  <a:moveTo>
                    <a:pt x="317500" y="0"/>
                  </a:moveTo>
                  <a:arcTo wR="317500" hR="317500" stAng="16200000" swAng="12960000"/>
                  <a:lnTo>
                    <a:pt x="317500" y="317500"/>
                  </a:lnTo>
                  <a:close/>
                </a:path>
                <a:path w="635000" h="635000" fill="none">
                  <a:moveTo>
                    <a:pt x="130878" y="574362"/>
                  </a:moveTo>
                  <a:arcTo wR="317500" hR="317500" stAng="7560000" swAng="864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1" name="Harvey 61/100 [61]">
              <a:extLst>
                <a:ext uri="{FF2B5EF4-FFF2-40B4-BE49-F238E27FC236}">
                  <a16:creationId xmlns:a16="http://schemas.microsoft.com/office/drawing/2014/main" id="{F9FB23C2-D568-49AC-B8FD-0480EB019739}"/>
                </a:ext>
              </a:extLst>
            </p:cNvPr>
            <p:cNvSpPr>
              <a:spLocks noChangeAspect="1"/>
            </p:cNvSpPr>
            <p:nvPr>
              <p:custDataLst>
                <p:tags r:id="rId94"/>
              </p:custDataLst>
            </p:nvPr>
          </p:nvSpPr>
          <p:spPr>
            <a:xfrm>
              <a:off x="4334905" y="3282696"/>
              <a:ext cx="292608" cy="292608"/>
            </a:xfrm>
            <a:custGeom>
              <a:avLst/>
              <a:gdLst/>
              <a:ahLst/>
              <a:cxnLst/>
              <a:rect l="l" t="t" r="r" b="b"/>
              <a:pathLst>
                <a:path w="635000" h="635000">
                  <a:moveTo>
                    <a:pt x="317500" y="0"/>
                  </a:moveTo>
                  <a:arcTo wR="317500" hR="317500" stAng="16200000" swAng="13176000"/>
                  <a:lnTo>
                    <a:pt x="317500" y="317500"/>
                  </a:lnTo>
                  <a:close/>
                </a:path>
                <a:path w="635000" h="635000" fill="none">
                  <a:moveTo>
                    <a:pt x="115117" y="562137"/>
                  </a:moveTo>
                  <a:arcTo wR="317500" hR="317500" stAng="7776000" swAng="842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2" name="Harvey 62/100 [62]">
              <a:extLst>
                <a:ext uri="{FF2B5EF4-FFF2-40B4-BE49-F238E27FC236}">
                  <a16:creationId xmlns:a16="http://schemas.microsoft.com/office/drawing/2014/main" id="{9EF3159D-F4FB-4032-BCCB-55E6ED5EEFC7}"/>
                </a:ext>
              </a:extLst>
            </p:cNvPr>
            <p:cNvSpPr>
              <a:spLocks noChangeAspect="1"/>
            </p:cNvSpPr>
            <p:nvPr>
              <p:custDataLst>
                <p:tags r:id="rId95"/>
              </p:custDataLst>
            </p:nvPr>
          </p:nvSpPr>
          <p:spPr>
            <a:xfrm>
              <a:off x="4334905" y="3282696"/>
              <a:ext cx="292608" cy="292608"/>
            </a:xfrm>
            <a:custGeom>
              <a:avLst/>
              <a:gdLst/>
              <a:ahLst/>
              <a:cxnLst/>
              <a:rect l="l" t="t" r="r" b="b"/>
              <a:pathLst>
                <a:path w="635000" h="635000">
                  <a:moveTo>
                    <a:pt x="317500" y="0"/>
                  </a:moveTo>
                  <a:arcTo wR="317500" hR="317500" stAng="16200000" swAng="13392000"/>
                  <a:lnTo>
                    <a:pt x="317500" y="317500"/>
                  </a:lnTo>
                  <a:close/>
                </a:path>
                <a:path w="635000" h="635000" fill="none">
                  <a:moveTo>
                    <a:pt x="100156" y="548947"/>
                  </a:moveTo>
                  <a:arcTo wR="317500" hR="317500" stAng="7991999" swAng="820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3" name="Harvey 63/100 [63]">
              <a:extLst>
                <a:ext uri="{FF2B5EF4-FFF2-40B4-BE49-F238E27FC236}">
                  <a16:creationId xmlns:a16="http://schemas.microsoft.com/office/drawing/2014/main" id="{9362C8EA-6D15-4E0C-8AE9-B1B50EB297B8}"/>
                </a:ext>
              </a:extLst>
            </p:cNvPr>
            <p:cNvSpPr>
              <a:spLocks noChangeAspect="1"/>
            </p:cNvSpPr>
            <p:nvPr>
              <p:custDataLst>
                <p:tags r:id="rId96"/>
              </p:custDataLst>
            </p:nvPr>
          </p:nvSpPr>
          <p:spPr>
            <a:xfrm>
              <a:off x="4334905" y="3282696"/>
              <a:ext cx="292608" cy="292608"/>
            </a:xfrm>
            <a:custGeom>
              <a:avLst/>
              <a:gdLst/>
              <a:ahLst/>
              <a:cxnLst/>
              <a:rect l="l" t="t" r="r" b="b"/>
              <a:pathLst>
                <a:path w="635000" h="635000">
                  <a:moveTo>
                    <a:pt x="317500" y="0"/>
                  </a:moveTo>
                  <a:arcTo wR="317500" hR="317500" stAng="16200000" swAng="13608000"/>
                  <a:lnTo>
                    <a:pt x="317500" y="317500"/>
                  </a:lnTo>
                  <a:close/>
                </a:path>
                <a:path w="635000" h="635000" fill="none">
                  <a:moveTo>
                    <a:pt x="86052" y="534843"/>
                  </a:moveTo>
                  <a:arcTo wR="317500" hR="317500" stAng="8208000" swAng="7991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4" name="Harvey 64/100 [64]">
              <a:extLst>
                <a:ext uri="{FF2B5EF4-FFF2-40B4-BE49-F238E27FC236}">
                  <a16:creationId xmlns:a16="http://schemas.microsoft.com/office/drawing/2014/main" id="{91EB375D-1444-4BE3-A696-66272A1564CD}"/>
                </a:ext>
              </a:extLst>
            </p:cNvPr>
            <p:cNvSpPr>
              <a:spLocks noChangeAspect="1"/>
            </p:cNvSpPr>
            <p:nvPr>
              <p:custDataLst>
                <p:tags r:id="rId97"/>
              </p:custDataLst>
            </p:nvPr>
          </p:nvSpPr>
          <p:spPr>
            <a:xfrm>
              <a:off x="4334905" y="3282696"/>
              <a:ext cx="292608" cy="292608"/>
            </a:xfrm>
            <a:custGeom>
              <a:avLst/>
              <a:gdLst/>
              <a:ahLst/>
              <a:cxnLst/>
              <a:rect l="l" t="t" r="r" b="b"/>
              <a:pathLst>
                <a:path w="635000" h="635000">
                  <a:moveTo>
                    <a:pt x="317500" y="0"/>
                  </a:moveTo>
                  <a:arcTo wR="317500" hR="317500" stAng="16200000" swAng="13824000"/>
                  <a:lnTo>
                    <a:pt x="317500" y="317500"/>
                  </a:lnTo>
                  <a:close/>
                </a:path>
                <a:path w="635000" h="635000" fill="none">
                  <a:moveTo>
                    <a:pt x="72862" y="519882"/>
                  </a:moveTo>
                  <a:arcTo wR="317500" hR="317500" stAng="8424000" swAng="777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5" name="Harvey 65/100 [65]">
              <a:extLst>
                <a:ext uri="{FF2B5EF4-FFF2-40B4-BE49-F238E27FC236}">
                  <a16:creationId xmlns:a16="http://schemas.microsoft.com/office/drawing/2014/main" id="{9A3002B1-5D17-4BCB-9A44-B2FB4025D02F}"/>
                </a:ext>
              </a:extLst>
            </p:cNvPr>
            <p:cNvSpPr>
              <a:spLocks noChangeAspect="1"/>
            </p:cNvSpPr>
            <p:nvPr>
              <p:custDataLst>
                <p:tags r:id="rId98"/>
              </p:custDataLst>
            </p:nvPr>
          </p:nvSpPr>
          <p:spPr>
            <a:xfrm>
              <a:off x="4334905" y="3282696"/>
              <a:ext cx="292608" cy="292608"/>
            </a:xfrm>
            <a:custGeom>
              <a:avLst/>
              <a:gdLst/>
              <a:ahLst/>
              <a:cxnLst/>
              <a:rect l="l" t="t" r="r" b="b"/>
              <a:pathLst>
                <a:path w="635000" h="635000">
                  <a:moveTo>
                    <a:pt x="317500" y="0"/>
                  </a:moveTo>
                  <a:arcTo wR="317500" hR="317500" stAng="16200000" swAng="14040000"/>
                  <a:lnTo>
                    <a:pt x="317500" y="317500"/>
                  </a:lnTo>
                  <a:close/>
                </a:path>
                <a:path w="635000" h="635000" fill="none">
                  <a:moveTo>
                    <a:pt x="60637" y="504121"/>
                  </a:moveTo>
                  <a:arcTo wR="317500" hR="317500" stAng="8640000" swAng="7559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6" name="Harvey 66/100 [66]">
              <a:extLst>
                <a:ext uri="{FF2B5EF4-FFF2-40B4-BE49-F238E27FC236}">
                  <a16:creationId xmlns:a16="http://schemas.microsoft.com/office/drawing/2014/main" id="{E5F2FDE4-04B2-4A45-A685-14E0C51883A5}"/>
                </a:ext>
              </a:extLst>
            </p:cNvPr>
            <p:cNvSpPr>
              <a:spLocks noChangeAspect="1"/>
            </p:cNvSpPr>
            <p:nvPr>
              <p:custDataLst>
                <p:tags r:id="rId99"/>
              </p:custDataLst>
            </p:nvPr>
          </p:nvSpPr>
          <p:spPr>
            <a:xfrm>
              <a:off x="4334905" y="3282696"/>
              <a:ext cx="292608" cy="292608"/>
            </a:xfrm>
            <a:custGeom>
              <a:avLst/>
              <a:gdLst/>
              <a:ahLst/>
              <a:cxnLst/>
              <a:rect l="l" t="t" r="r" b="b"/>
              <a:pathLst>
                <a:path w="635000" h="635000">
                  <a:moveTo>
                    <a:pt x="317500" y="0"/>
                  </a:moveTo>
                  <a:arcTo wR="317500" hR="317500" stAng="16200000" swAng="14256000"/>
                  <a:lnTo>
                    <a:pt x="317500" y="317500"/>
                  </a:lnTo>
                  <a:close/>
                </a:path>
                <a:path w="635000" h="635000" fill="none">
                  <a:moveTo>
                    <a:pt x="49425" y="487625"/>
                  </a:moveTo>
                  <a:arcTo wR="317500" hR="317500" stAng="8856000" swAng="7343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7" name="Harvey 67/100 [67]">
              <a:extLst>
                <a:ext uri="{FF2B5EF4-FFF2-40B4-BE49-F238E27FC236}">
                  <a16:creationId xmlns:a16="http://schemas.microsoft.com/office/drawing/2014/main" id="{D399A169-3845-4CD5-A62C-F4586F1FAFE8}"/>
                </a:ext>
              </a:extLst>
            </p:cNvPr>
            <p:cNvSpPr>
              <a:spLocks noChangeAspect="1"/>
            </p:cNvSpPr>
            <p:nvPr>
              <p:custDataLst>
                <p:tags r:id="rId100"/>
              </p:custDataLst>
            </p:nvPr>
          </p:nvSpPr>
          <p:spPr>
            <a:xfrm>
              <a:off x="4334905" y="3282696"/>
              <a:ext cx="292608" cy="292608"/>
            </a:xfrm>
            <a:custGeom>
              <a:avLst/>
              <a:gdLst/>
              <a:ahLst/>
              <a:cxnLst/>
              <a:rect l="l" t="t" r="r" b="b"/>
              <a:pathLst>
                <a:path w="635000" h="635000">
                  <a:moveTo>
                    <a:pt x="317500" y="0"/>
                  </a:moveTo>
                  <a:arcTo wR="317500" hR="317500" stAng="16200000" swAng="14472000"/>
                  <a:lnTo>
                    <a:pt x="317500" y="317500"/>
                  </a:lnTo>
                  <a:close/>
                </a:path>
                <a:path w="635000" h="635000" fill="none">
                  <a:moveTo>
                    <a:pt x="39272" y="470456"/>
                  </a:moveTo>
                  <a:arcTo wR="317500" hR="317500" stAng="9072000" swAng="7127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8" name="Harvey 68/100 [68]">
              <a:extLst>
                <a:ext uri="{FF2B5EF4-FFF2-40B4-BE49-F238E27FC236}">
                  <a16:creationId xmlns:a16="http://schemas.microsoft.com/office/drawing/2014/main" id="{E12F5173-9960-47F5-9A91-B043294E14CB}"/>
                </a:ext>
              </a:extLst>
            </p:cNvPr>
            <p:cNvSpPr>
              <a:spLocks noChangeAspect="1"/>
            </p:cNvSpPr>
            <p:nvPr>
              <p:custDataLst>
                <p:tags r:id="rId101"/>
              </p:custDataLst>
            </p:nvPr>
          </p:nvSpPr>
          <p:spPr>
            <a:xfrm>
              <a:off x="4334905" y="3282696"/>
              <a:ext cx="292608" cy="292608"/>
            </a:xfrm>
            <a:custGeom>
              <a:avLst/>
              <a:gdLst/>
              <a:ahLst/>
              <a:cxnLst/>
              <a:rect l="l" t="t" r="r" b="b"/>
              <a:pathLst>
                <a:path w="635000" h="635000">
                  <a:moveTo>
                    <a:pt x="317500" y="0"/>
                  </a:moveTo>
                  <a:arcTo wR="317500" hR="317500" stAng="16200000" swAng="14688000"/>
                  <a:lnTo>
                    <a:pt x="317500" y="317500"/>
                  </a:lnTo>
                  <a:close/>
                </a:path>
                <a:path w="635000" h="635000" fill="none">
                  <a:moveTo>
                    <a:pt x="30217" y="452684"/>
                  </a:moveTo>
                  <a:arcTo wR="317500" hR="317500" stAng="9288000" swAng="6911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99" name="Harvey 69/100 [69]">
              <a:extLst>
                <a:ext uri="{FF2B5EF4-FFF2-40B4-BE49-F238E27FC236}">
                  <a16:creationId xmlns:a16="http://schemas.microsoft.com/office/drawing/2014/main" id="{DD9B9229-3D3A-4706-BEEC-04C19A30C5C3}"/>
                </a:ext>
              </a:extLst>
            </p:cNvPr>
            <p:cNvSpPr>
              <a:spLocks noChangeAspect="1"/>
            </p:cNvSpPr>
            <p:nvPr>
              <p:custDataLst>
                <p:tags r:id="rId102"/>
              </p:custDataLst>
            </p:nvPr>
          </p:nvSpPr>
          <p:spPr>
            <a:xfrm>
              <a:off x="4334905" y="3282696"/>
              <a:ext cx="292608" cy="292608"/>
            </a:xfrm>
            <a:custGeom>
              <a:avLst/>
              <a:gdLst/>
              <a:ahLst/>
              <a:cxnLst/>
              <a:rect l="l" t="t" r="r" b="b"/>
              <a:pathLst>
                <a:path w="635000" h="635000">
                  <a:moveTo>
                    <a:pt x="317500" y="0"/>
                  </a:moveTo>
                  <a:arcTo wR="317500" hR="317500" stAng="16200000" swAng="14903999"/>
                  <a:lnTo>
                    <a:pt x="317500" y="317500"/>
                  </a:lnTo>
                  <a:close/>
                </a:path>
                <a:path w="635000" h="635000" fill="none">
                  <a:moveTo>
                    <a:pt x="22295" y="434379"/>
                  </a:moveTo>
                  <a:arcTo wR="317500" hR="317500" stAng="9503999" swAng="669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0" name="Harvey 70/100 [70]">
              <a:extLst>
                <a:ext uri="{FF2B5EF4-FFF2-40B4-BE49-F238E27FC236}">
                  <a16:creationId xmlns:a16="http://schemas.microsoft.com/office/drawing/2014/main" id="{795A4CC8-0C08-491C-8D7F-95EC8E0E25B8}"/>
                </a:ext>
              </a:extLst>
            </p:cNvPr>
            <p:cNvSpPr>
              <a:spLocks noChangeAspect="1"/>
            </p:cNvSpPr>
            <p:nvPr>
              <p:custDataLst>
                <p:tags r:id="rId103"/>
              </p:custDataLst>
            </p:nvPr>
          </p:nvSpPr>
          <p:spPr>
            <a:xfrm>
              <a:off x="4334905" y="3282696"/>
              <a:ext cx="292608" cy="292608"/>
            </a:xfrm>
            <a:custGeom>
              <a:avLst/>
              <a:gdLst/>
              <a:ahLst/>
              <a:cxnLst/>
              <a:rect l="l" t="t" r="r" b="b"/>
              <a:pathLst>
                <a:path w="635000" h="635000">
                  <a:moveTo>
                    <a:pt x="317500" y="0"/>
                  </a:moveTo>
                  <a:arcTo wR="317500" hR="317500" stAng="16200000" swAng="15119999"/>
                  <a:lnTo>
                    <a:pt x="317500" y="317500"/>
                  </a:lnTo>
                  <a:close/>
                </a:path>
                <a:path w="635000" h="635000" fill="none">
                  <a:moveTo>
                    <a:pt x="15539" y="415612"/>
                  </a:moveTo>
                  <a:arcTo wR="317500" hR="317500" stAng="9719999" swAng="648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1" name="Harvey 71/100 [71]">
              <a:extLst>
                <a:ext uri="{FF2B5EF4-FFF2-40B4-BE49-F238E27FC236}">
                  <a16:creationId xmlns:a16="http://schemas.microsoft.com/office/drawing/2014/main" id="{91862A76-5FCC-4C25-9A3F-A10651AC7725}"/>
                </a:ext>
              </a:extLst>
            </p:cNvPr>
            <p:cNvSpPr>
              <a:spLocks noChangeAspect="1"/>
            </p:cNvSpPr>
            <p:nvPr>
              <p:custDataLst>
                <p:tags r:id="rId104"/>
              </p:custDataLst>
            </p:nvPr>
          </p:nvSpPr>
          <p:spPr>
            <a:xfrm>
              <a:off x="4334905" y="3282696"/>
              <a:ext cx="292608" cy="292608"/>
            </a:xfrm>
            <a:custGeom>
              <a:avLst/>
              <a:gdLst/>
              <a:ahLst/>
              <a:cxnLst/>
              <a:rect l="l" t="t" r="r" b="b"/>
              <a:pathLst>
                <a:path w="635000" h="635000">
                  <a:moveTo>
                    <a:pt x="317500" y="0"/>
                  </a:moveTo>
                  <a:arcTo wR="317500" hR="317500" stAng="16200000" swAng="15336000"/>
                  <a:lnTo>
                    <a:pt x="317500" y="317500"/>
                  </a:lnTo>
                  <a:close/>
                </a:path>
                <a:path w="635000" h="635000" fill="none">
                  <a:moveTo>
                    <a:pt x="9974" y="396459"/>
                  </a:moveTo>
                  <a:arcTo wR="317500" hR="317500" stAng="9936000" swAng="626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2" name="Harvey 72/100 [72]">
              <a:extLst>
                <a:ext uri="{FF2B5EF4-FFF2-40B4-BE49-F238E27FC236}">
                  <a16:creationId xmlns:a16="http://schemas.microsoft.com/office/drawing/2014/main" id="{46969644-17D9-45C9-A88A-9A88622DCE45}"/>
                </a:ext>
              </a:extLst>
            </p:cNvPr>
            <p:cNvSpPr>
              <a:spLocks noChangeAspect="1"/>
            </p:cNvSpPr>
            <p:nvPr>
              <p:custDataLst>
                <p:tags r:id="rId105"/>
              </p:custDataLst>
            </p:nvPr>
          </p:nvSpPr>
          <p:spPr>
            <a:xfrm>
              <a:off x="4334905" y="3282696"/>
              <a:ext cx="292608" cy="292608"/>
            </a:xfrm>
            <a:custGeom>
              <a:avLst/>
              <a:gdLst/>
              <a:ahLst/>
              <a:cxnLst/>
              <a:rect l="l" t="t" r="r" b="b"/>
              <a:pathLst>
                <a:path w="635000" h="635000">
                  <a:moveTo>
                    <a:pt x="317500" y="0"/>
                  </a:moveTo>
                  <a:arcTo wR="317500" hR="317500" stAng="16200000" swAng="15552000"/>
                  <a:lnTo>
                    <a:pt x="317500" y="317500"/>
                  </a:lnTo>
                  <a:close/>
                </a:path>
                <a:path w="635000" h="635000" fill="none">
                  <a:moveTo>
                    <a:pt x="5623" y="376993"/>
                  </a:moveTo>
                  <a:arcTo wR="317500" hR="317500" stAng="10152000" swAng="604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3" name="Harvey 73/100 [73]">
              <a:extLst>
                <a:ext uri="{FF2B5EF4-FFF2-40B4-BE49-F238E27FC236}">
                  <a16:creationId xmlns:a16="http://schemas.microsoft.com/office/drawing/2014/main" id="{F89621F9-3ABB-450D-913E-7B467F289A9B}"/>
                </a:ext>
              </a:extLst>
            </p:cNvPr>
            <p:cNvSpPr>
              <a:spLocks noChangeAspect="1"/>
            </p:cNvSpPr>
            <p:nvPr>
              <p:custDataLst>
                <p:tags r:id="rId106"/>
              </p:custDataLst>
            </p:nvPr>
          </p:nvSpPr>
          <p:spPr>
            <a:xfrm>
              <a:off x="4334905" y="3282696"/>
              <a:ext cx="292608" cy="292608"/>
            </a:xfrm>
            <a:custGeom>
              <a:avLst/>
              <a:gdLst/>
              <a:ahLst/>
              <a:cxnLst/>
              <a:rect l="l" t="t" r="r" b="b"/>
              <a:pathLst>
                <a:path w="635000" h="635000">
                  <a:moveTo>
                    <a:pt x="317500" y="0"/>
                  </a:moveTo>
                  <a:arcTo wR="317500" hR="317500" stAng="16200000" swAng="15768000"/>
                  <a:lnTo>
                    <a:pt x="317500" y="317500"/>
                  </a:lnTo>
                  <a:close/>
                </a:path>
                <a:path w="635000" h="635000" fill="none">
                  <a:moveTo>
                    <a:pt x="2503" y="357293"/>
                  </a:moveTo>
                  <a:arcTo wR="317500" hR="317500" stAng="10368000" swAng="583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4" name="Harvey 74/100 [74]">
              <a:extLst>
                <a:ext uri="{FF2B5EF4-FFF2-40B4-BE49-F238E27FC236}">
                  <a16:creationId xmlns:a16="http://schemas.microsoft.com/office/drawing/2014/main" id="{89EE4B1F-E703-471D-8307-BFB9EDEDB9F7}"/>
                </a:ext>
              </a:extLst>
            </p:cNvPr>
            <p:cNvSpPr>
              <a:spLocks noChangeAspect="1"/>
            </p:cNvSpPr>
            <p:nvPr>
              <p:custDataLst>
                <p:tags r:id="rId107"/>
              </p:custDataLst>
            </p:nvPr>
          </p:nvSpPr>
          <p:spPr>
            <a:xfrm>
              <a:off x="4334905" y="3282696"/>
              <a:ext cx="292608" cy="292608"/>
            </a:xfrm>
            <a:custGeom>
              <a:avLst/>
              <a:gdLst/>
              <a:ahLst/>
              <a:cxnLst/>
              <a:rect l="l" t="t" r="r" b="b"/>
              <a:pathLst>
                <a:path w="635000" h="635000">
                  <a:moveTo>
                    <a:pt x="317500" y="0"/>
                  </a:moveTo>
                  <a:arcTo wR="317500" hR="317500" stAng="16200000" swAng="15983999"/>
                  <a:lnTo>
                    <a:pt x="317500" y="317500"/>
                  </a:lnTo>
                  <a:close/>
                </a:path>
                <a:path w="635000" h="635000" fill="none">
                  <a:moveTo>
                    <a:pt x="626" y="337435"/>
                  </a:moveTo>
                  <a:arcTo wR="317500" hR="317500" stAng="10583999" swAng="561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5" name="Harvey 75/100 [75]">
              <a:extLst>
                <a:ext uri="{FF2B5EF4-FFF2-40B4-BE49-F238E27FC236}">
                  <a16:creationId xmlns:a16="http://schemas.microsoft.com/office/drawing/2014/main" id="{8AB2EEA8-04AC-4B6C-8D90-28093DB647E6}"/>
                </a:ext>
              </a:extLst>
            </p:cNvPr>
            <p:cNvSpPr>
              <a:spLocks noChangeAspect="1"/>
            </p:cNvSpPr>
            <p:nvPr>
              <p:custDataLst>
                <p:tags r:id="rId108"/>
              </p:custDataLst>
            </p:nvPr>
          </p:nvSpPr>
          <p:spPr>
            <a:xfrm>
              <a:off x="4334905" y="3282696"/>
              <a:ext cx="292608" cy="292608"/>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6" name="Harvey 76/100 [76]">
              <a:extLst>
                <a:ext uri="{FF2B5EF4-FFF2-40B4-BE49-F238E27FC236}">
                  <a16:creationId xmlns:a16="http://schemas.microsoft.com/office/drawing/2014/main" id="{6F4E00F2-EA6F-4809-B2FD-4CE3ABE8C480}"/>
                </a:ext>
              </a:extLst>
            </p:cNvPr>
            <p:cNvSpPr>
              <a:spLocks noChangeAspect="1"/>
            </p:cNvSpPr>
            <p:nvPr>
              <p:custDataLst>
                <p:tags r:id="rId109"/>
              </p:custDataLst>
            </p:nvPr>
          </p:nvSpPr>
          <p:spPr>
            <a:xfrm>
              <a:off x="4334905" y="3282696"/>
              <a:ext cx="292608" cy="292608"/>
            </a:xfrm>
            <a:custGeom>
              <a:avLst/>
              <a:gdLst/>
              <a:ahLst/>
              <a:cxnLst/>
              <a:rect l="l" t="t" r="r" b="b"/>
              <a:pathLst>
                <a:path w="635000" h="635000">
                  <a:moveTo>
                    <a:pt x="317500" y="0"/>
                  </a:moveTo>
                  <a:arcTo wR="317500" hR="317500" stAng="16200000" swAng="16416000"/>
                  <a:lnTo>
                    <a:pt x="317500" y="317500"/>
                  </a:lnTo>
                  <a:close/>
                </a:path>
                <a:path w="635000" h="635000" fill="none">
                  <a:moveTo>
                    <a:pt x="626" y="297564"/>
                  </a:moveTo>
                  <a:arcTo wR="317500" hR="317500" stAng="11016000" swAng="5183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7" name="Harvey 77/100 [77]">
              <a:extLst>
                <a:ext uri="{FF2B5EF4-FFF2-40B4-BE49-F238E27FC236}">
                  <a16:creationId xmlns:a16="http://schemas.microsoft.com/office/drawing/2014/main" id="{CF5CA593-7B87-4492-9B35-2255514CB496}"/>
                </a:ext>
              </a:extLst>
            </p:cNvPr>
            <p:cNvSpPr>
              <a:spLocks noChangeAspect="1"/>
            </p:cNvSpPr>
            <p:nvPr>
              <p:custDataLst>
                <p:tags r:id="rId110"/>
              </p:custDataLst>
            </p:nvPr>
          </p:nvSpPr>
          <p:spPr>
            <a:xfrm>
              <a:off x="4334905" y="3282696"/>
              <a:ext cx="292608" cy="292608"/>
            </a:xfrm>
            <a:custGeom>
              <a:avLst/>
              <a:gdLst/>
              <a:ahLst/>
              <a:cxnLst/>
              <a:rect l="l" t="t" r="r" b="b"/>
              <a:pathLst>
                <a:path w="635000" h="635000">
                  <a:moveTo>
                    <a:pt x="317500" y="0"/>
                  </a:moveTo>
                  <a:arcTo wR="317500" hR="317500" stAng="16200000" swAng="16632000"/>
                  <a:lnTo>
                    <a:pt x="317500" y="317500"/>
                  </a:lnTo>
                  <a:close/>
                </a:path>
                <a:path w="635000" h="635000" fill="none">
                  <a:moveTo>
                    <a:pt x="2503" y="277706"/>
                  </a:moveTo>
                  <a:arcTo wR="317500" hR="317500" stAng="11232000" swAng="496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8" name="Harvey 78/100 [78]">
              <a:extLst>
                <a:ext uri="{FF2B5EF4-FFF2-40B4-BE49-F238E27FC236}">
                  <a16:creationId xmlns:a16="http://schemas.microsoft.com/office/drawing/2014/main" id="{8C036464-458E-48D4-BAC8-84819F820C60}"/>
                </a:ext>
              </a:extLst>
            </p:cNvPr>
            <p:cNvSpPr>
              <a:spLocks noChangeAspect="1"/>
            </p:cNvSpPr>
            <p:nvPr>
              <p:custDataLst>
                <p:tags r:id="rId111"/>
              </p:custDataLst>
            </p:nvPr>
          </p:nvSpPr>
          <p:spPr>
            <a:xfrm>
              <a:off x="4334905" y="3282696"/>
              <a:ext cx="292608" cy="292608"/>
            </a:xfrm>
            <a:custGeom>
              <a:avLst/>
              <a:gdLst/>
              <a:ahLst/>
              <a:cxnLst/>
              <a:rect l="l" t="t" r="r" b="b"/>
              <a:pathLst>
                <a:path w="635000" h="635000">
                  <a:moveTo>
                    <a:pt x="317500" y="0"/>
                  </a:moveTo>
                  <a:arcTo wR="317500" hR="317500" stAng="16200000" swAng="16848000"/>
                  <a:lnTo>
                    <a:pt x="317500" y="317500"/>
                  </a:lnTo>
                  <a:close/>
                </a:path>
                <a:path w="635000" h="635000" fill="none">
                  <a:moveTo>
                    <a:pt x="5623" y="258006"/>
                  </a:moveTo>
                  <a:arcTo wR="317500" hR="317500" stAng="11448000" swAng="4751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09" name="Harvey 79/100 [79]">
              <a:extLst>
                <a:ext uri="{FF2B5EF4-FFF2-40B4-BE49-F238E27FC236}">
                  <a16:creationId xmlns:a16="http://schemas.microsoft.com/office/drawing/2014/main" id="{6FD5AC00-8293-447C-B728-B963DD67B1C2}"/>
                </a:ext>
              </a:extLst>
            </p:cNvPr>
            <p:cNvSpPr>
              <a:spLocks noChangeAspect="1"/>
            </p:cNvSpPr>
            <p:nvPr>
              <p:custDataLst>
                <p:tags r:id="rId112"/>
              </p:custDataLst>
            </p:nvPr>
          </p:nvSpPr>
          <p:spPr>
            <a:xfrm>
              <a:off x="4334905" y="3282696"/>
              <a:ext cx="292608" cy="292608"/>
            </a:xfrm>
            <a:custGeom>
              <a:avLst/>
              <a:gdLst/>
              <a:ahLst/>
              <a:cxnLst/>
              <a:rect l="l" t="t" r="r" b="b"/>
              <a:pathLst>
                <a:path w="635000" h="635000">
                  <a:moveTo>
                    <a:pt x="317500" y="0"/>
                  </a:moveTo>
                  <a:arcTo wR="317500" hR="317500" stAng="16200000" swAng="17064000"/>
                  <a:lnTo>
                    <a:pt x="317500" y="317500"/>
                  </a:lnTo>
                  <a:close/>
                </a:path>
                <a:path w="635000" h="635000" fill="none">
                  <a:moveTo>
                    <a:pt x="9974" y="238540"/>
                  </a:moveTo>
                  <a:arcTo wR="317500" hR="317500" stAng="11664000" swAng="453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0" name="Harvey 80/100 [80]">
              <a:extLst>
                <a:ext uri="{FF2B5EF4-FFF2-40B4-BE49-F238E27FC236}">
                  <a16:creationId xmlns:a16="http://schemas.microsoft.com/office/drawing/2014/main" id="{29C0F859-BC49-430F-8C59-C0B9109E47A3}"/>
                </a:ext>
              </a:extLst>
            </p:cNvPr>
            <p:cNvSpPr>
              <a:spLocks noChangeAspect="1"/>
            </p:cNvSpPr>
            <p:nvPr>
              <p:custDataLst>
                <p:tags r:id="rId113"/>
              </p:custDataLst>
            </p:nvPr>
          </p:nvSpPr>
          <p:spPr>
            <a:xfrm>
              <a:off x="4334905" y="3282696"/>
              <a:ext cx="292608" cy="292608"/>
            </a:xfrm>
            <a:custGeom>
              <a:avLst/>
              <a:gdLst/>
              <a:ahLst/>
              <a:cxnLst/>
              <a:rect l="l" t="t" r="r" b="b"/>
              <a:pathLst>
                <a:path w="635000" h="635000">
                  <a:moveTo>
                    <a:pt x="317500" y="0"/>
                  </a:moveTo>
                  <a:arcTo wR="317500" hR="317500" stAng="16200000" swAng="17280000"/>
                  <a:lnTo>
                    <a:pt x="317500" y="317500"/>
                  </a:lnTo>
                  <a:close/>
                </a:path>
                <a:path w="635000" h="635000" fill="none">
                  <a:moveTo>
                    <a:pt x="15539" y="219387"/>
                  </a:moveTo>
                  <a:arcTo wR="317500" hR="317500" stAng="11880000" swAng="4319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1" name="Harvey 81/100 [81]">
              <a:extLst>
                <a:ext uri="{FF2B5EF4-FFF2-40B4-BE49-F238E27FC236}">
                  <a16:creationId xmlns:a16="http://schemas.microsoft.com/office/drawing/2014/main" id="{F78719E3-0417-4867-B70D-21538B3AC36E}"/>
                </a:ext>
              </a:extLst>
            </p:cNvPr>
            <p:cNvSpPr>
              <a:spLocks noChangeAspect="1"/>
            </p:cNvSpPr>
            <p:nvPr>
              <p:custDataLst>
                <p:tags r:id="rId114"/>
              </p:custDataLst>
            </p:nvPr>
          </p:nvSpPr>
          <p:spPr>
            <a:xfrm>
              <a:off x="4334905" y="3282696"/>
              <a:ext cx="292608" cy="292608"/>
            </a:xfrm>
            <a:custGeom>
              <a:avLst/>
              <a:gdLst/>
              <a:ahLst/>
              <a:cxnLst/>
              <a:rect l="l" t="t" r="r" b="b"/>
              <a:pathLst>
                <a:path w="635000" h="635000">
                  <a:moveTo>
                    <a:pt x="317500" y="0"/>
                  </a:moveTo>
                  <a:arcTo wR="317500" hR="317500" stAng="16200000" swAng="17496000"/>
                  <a:lnTo>
                    <a:pt x="317500" y="317500"/>
                  </a:lnTo>
                  <a:close/>
                </a:path>
                <a:path w="635000" h="635000" fill="none">
                  <a:moveTo>
                    <a:pt x="22295" y="200620"/>
                  </a:moveTo>
                  <a:arcTo wR="317500" hR="317500" stAng="12096000" swAng="4103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2" name="Harvey 82/100 [82]">
              <a:extLst>
                <a:ext uri="{FF2B5EF4-FFF2-40B4-BE49-F238E27FC236}">
                  <a16:creationId xmlns:a16="http://schemas.microsoft.com/office/drawing/2014/main" id="{9C5D0905-7412-4C75-BC20-E51105CA783D}"/>
                </a:ext>
              </a:extLst>
            </p:cNvPr>
            <p:cNvSpPr>
              <a:spLocks noChangeAspect="1"/>
            </p:cNvSpPr>
            <p:nvPr>
              <p:custDataLst>
                <p:tags r:id="rId115"/>
              </p:custDataLst>
            </p:nvPr>
          </p:nvSpPr>
          <p:spPr>
            <a:xfrm>
              <a:off x="4334905" y="3282696"/>
              <a:ext cx="292608" cy="292608"/>
            </a:xfrm>
            <a:custGeom>
              <a:avLst/>
              <a:gdLst/>
              <a:ahLst/>
              <a:cxnLst/>
              <a:rect l="l" t="t" r="r" b="b"/>
              <a:pathLst>
                <a:path w="635000" h="635000">
                  <a:moveTo>
                    <a:pt x="317500" y="0"/>
                  </a:moveTo>
                  <a:arcTo wR="317500" hR="317500" stAng="16200000" swAng="17712000"/>
                  <a:lnTo>
                    <a:pt x="317500" y="317500"/>
                  </a:lnTo>
                  <a:close/>
                </a:path>
                <a:path w="635000" h="635000" fill="none">
                  <a:moveTo>
                    <a:pt x="30217" y="182315"/>
                  </a:moveTo>
                  <a:arcTo wR="317500" hR="317500" stAng="12312000" swAng="388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3" name="Harvey 83/100 [83]">
              <a:extLst>
                <a:ext uri="{FF2B5EF4-FFF2-40B4-BE49-F238E27FC236}">
                  <a16:creationId xmlns:a16="http://schemas.microsoft.com/office/drawing/2014/main" id="{96AA2E20-CC65-4632-B3D4-93E962B59D4C}"/>
                </a:ext>
              </a:extLst>
            </p:cNvPr>
            <p:cNvSpPr>
              <a:spLocks noChangeAspect="1"/>
            </p:cNvSpPr>
            <p:nvPr>
              <p:custDataLst>
                <p:tags r:id="rId116"/>
              </p:custDataLst>
            </p:nvPr>
          </p:nvSpPr>
          <p:spPr>
            <a:xfrm>
              <a:off x="4334905" y="3282696"/>
              <a:ext cx="292608" cy="292608"/>
            </a:xfrm>
            <a:custGeom>
              <a:avLst/>
              <a:gdLst/>
              <a:ahLst/>
              <a:cxnLst/>
              <a:rect l="l" t="t" r="r" b="b"/>
              <a:pathLst>
                <a:path w="635000" h="635000">
                  <a:moveTo>
                    <a:pt x="317500" y="0"/>
                  </a:moveTo>
                  <a:arcTo wR="317500" hR="317500" stAng="16200000" swAng="17928000"/>
                  <a:lnTo>
                    <a:pt x="317500" y="317500"/>
                  </a:lnTo>
                  <a:close/>
                </a:path>
                <a:path w="635000" h="635000" fill="none">
                  <a:moveTo>
                    <a:pt x="39272" y="164543"/>
                  </a:moveTo>
                  <a:arcTo wR="317500" hR="317500" stAng="12528000" swAng="367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4" name="Harvey 84/100 [84]">
              <a:extLst>
                <a:ext uri="{FF2B5EF4-FFF2-40B4-BE49-F238E27FC236}">
                  <a16:creationId xmlns:a16="http://schemas.microsoft.com/office/drawing/2014/main" id="{9B4360A3-E0B2-48F7-B5A8-D24513748A82}"/>
                </a:ext>
              </a:extLst>
            </p:cNvPr>
            <p:cNvSpPr>
              <a:spLocks noChangeAspect="1"/>
            </p:cNvSpPr>
            <p:nvPr>
              <p:custDataLst>
                <p:tags r:id="rId117"/>
              </p:custDataLst>
            </p:nvPr>
          </p:nvSpPr>
          <p:spPr>
            <a:xfrm>
              <a:off x="4334905" y="3282696"/>
              <a:ext cx="292608" cy="292608"/>
            </a:xfrm>
            <a:custGeom>
              <a:avLst/>
              <a:gdLst/>
              <a:ahLst/>
              <a:cxnLst/>
              <a:rect l="l" t="t" r="r" b="b"/>
              <a:pathLst>
                <a:path w="635000" h="635000">
                  <a:moveTo>
                    <a:pt x="317500" y="0"/>
                  </a:moveTo>
                  <a:arcTo wR="317500" hR="317500" stAng="16200000" swAng="18144000"/>
                  <a:lnTo>
                    <a:pt x="317500" y="317500"/>
                  </a:lnTo>
                  <a:close/>
                </a:path>
                <a:path w="635000" h="635000" fill="none">
                  <a:moveTo>
                    <a:pt x="49425" y="147374"/>
                  </a:moveTo>
                  <a:arcTo wR="317500" hR="317500" stAng="12743999" swAng="345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5" name="Harvey 85/100 [85]">
              <a:extLst>
                <a:ext uri="{FF2B5EF4-FFF2-40B4-BE49-F238E27FC236}">
                  <a16:creationId xmlns:a16="http://schemas.microsoft.com/office/drawing/2014/main" id="{D694B21E-EEA0-48FA-A35C-7B6570B3F861}"/>
                </a:ext>
              </a:extLst>
            </p:cNvPr>
            <p:cNvSpPr>
              <a:spLocks noChangeAspect="1"/>
            </p:cNvSpPr>
            <p:nvPr>
              <p:custDataLst>
                <p:tags r:id="rId118"/>
              </p:custDataLst>
            </p:nvPr>
          </p:nvSpPr>
          <p:spPr>
            <a:xfrm>
              <a:off x="4334905" y="3282696"/>
              <a:ext cx="292608" cy="292608"/>
            </a:xfrm>
            <a:custGeom>
              <a:avLst/>
              <a:gdLst/>
              <a:ahLst/>
              <a:cxnLst/>
              <a:rect l="l" t="t" r="r" b="b"/>
              <a:pathLst>
                <a:path w="635000" h="635000">
                  <a:moveTo>
                    <a:pt x="317500" y="0"/>
                  </a:moveTo>
                  <a:arcTo wR="317500" hR="317500" stAng="16200000" swAng="18360000"/>
                  <a:lnTo>
                    <a:pt x="317500" y="317500"/>
                  </a:lnTo>
                  <a:close/>
                </a:path>
                <a:path w="635000" h="635000" fill="none">
                  <a:moveTo>
                    <a:pt x="60637" y="130878"/>
                  </a:moveTo>
                  <a:arcTo wR="317500" hR="317500" stAng="12960000" swAng="324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6" name="Harvey 86/100 [86]">
              <a:extLst>
                <a:ext uri="{FF2B5EF4-FFF2-40B4-BE49-F238E27FC236}">
                  <a16:creationId xmlns:a16="http://schemas.microsoft.com/office/drawing/2014/main" id="{85E1AF41-C21D-4514-B37E-CC830BC09C0A}"/>
                </a:ext>
              </a:extLst>
            </p:cNvPr>
            <p:cNvSpPr>
              <a:spLocks noChangeAspect="1"/>
            </p:cNvSpPr>
            <p:nvPr>
              <p:custDataLst>
                <p:tags r:id="rId119"/>
              </p:custDataLst>
            </p:nvPr>
          </p:nvSpPr>
          <p:spPr>
            <a:xfrm>
              <a:off x="4334905" y="3282696"/>
              <a:ext cx="292608" cy="292608"/>
            </a:xfrm>
            <a:custGeom>
              <a:avLst/>
              <a:gdLst/>
              <a:ahLst/>
              <a:cxnLst/>
              <a:rect l="l" t="t" r="r" b="b"/>
              <a:pathLst>
                <a:path w="635000" h="635000">
                  <a:moveTo>
                    <a:pt x="317500" y="0"/>
                  </a:moveTo>
                  <a:arcTo wR="317500" hR="317500" stAng="16200000" swAng="18576000"/>
                  <a:lnTo>
                    <a:pt x="317500" y="317500"/>
                  </a:lnTo>
                  <a:close/>
                </a:path>
                <a:path w="635000" h="635000" fill="none">
                  <a:moveTo>
                    <a:pt x="72862" y="115117"/>
                  </a:moveTo>
                  <a:arcTo wR="317500" hR="317500" stAng="13176000" swAng="302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7" name="Harvey 87/100 [87]">
              <a:extLst>
                <a:ext uri="{FF2B5EF4-FFF2-40B4-BE49-F238E27FC236}">
                  <a16:creationId xmlns:a16="http://schemas.microsoft.com/office/drawing/2014/main" id="{E3948F2E-FD5F-4107-B122-9AC75FE0CD9E}"/>
                </a:ext>
              </a:extLst>
            </p:cNvPr>
            <p:cNvSpPr>
              <a:spLocks noChangeAspect="1"/>
            </p:cNvSpPr>
            <p:nvPr>
              <p:custDataLst>
                <p:tags r:id="rId120"/>
              </p:custDataLst>
            </p:nvPr>
          </p:nvSpPr>
          <p:spPr>
            <a:xfrm>
              <a:off x="4334905" y="3282696"/>
              <a:ext cx="292608" cy="292608"/>
            </a:xfrm>
            <a:custGeom>
              <a:avLst/>
              <a:gdLst/>
              <a:ahLst/>
              <a:cxnLst/>
              <a:rect l="l" t="t" r="r" b="b"/>
              <a:pathLst>
                <a:path w="635000" h="635000">
                  <a:moveTo>
                    <a:pt x="317500" y="0"/>
                  </a:moveTo>
                  <a:arcTo wR="317500" hR="317500" stAng="16200000" swAng="18792000"/>
                  <a:lnTo>
                    <a:pt x="317500" y="317500"/>
                  </a:lnTo>
                  <a:close/>
                </a:path>
                <a:path w="635000" h="635000" fill="none">
                  <a:moveTo>
                    <a:pt x="86052" y="100156"/>
                  </a:moveTo>
                  <a:arcTo wR="317500" hR="317500" stAng="13392000" swAng="280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8" name="Harvey 88/100 [88]">
              <a:extLst>
                <a:ext uri="{FF2B5EF4-FFF2-40B4-BE49-F238E27FC236}">
                  <a16:creationId xmlns:a16="http://schemas.microsoft.com/office/drawing/2014/main" id="{744E57ED-019F-4A8B-A06E-9FB965FEBB23}"/>
                </a:ext>
              </a:extLst>
            </p:cNvPr>
            <p:cNvSpPr>
              <a:spLocks noChangeAspect="1"/>
            </p:cNvSpPr>
            <p:nvPr>
              <p:custDataLst>
                <p:tags r:id="rId121"/>
              </p:custDataLst>
            </p:nvPr>
          </p:nvSpPr>
          <p:spPr>
            <a:xfrm>
              <a:off x="4334905" y="3282696"/>
              <a:ext cx="292608" cy="292608"/>
            </a:xfrm>
            <a:custGeom>
              <a:avLst/>
              <a:gdLst/>
              <a:ahLst/>
              <a:cxnLst/>
              <a:rect l="l" t="t" r="r" b="b"/>
              <a:pathLst>
                <a:path w="635000" h="635000">
                  <a:moveTo>
                    <a:pt x="317500" y="0"/>
                  </a:moveTo>
                  <a:arcTo wR="317500" hR="317500" stAng="16200000" swAng="19008000"/>
                  <a:lnTo>
                    <a:pt x="317500" y="317500"/>
                  </a:lnTo>
                  <a:close/>
                </a:path>
                <a:path w="635000" h="635000" fill="none">
                  <a:moveTo>
                    <a:pt x="100156" y="86052"/>
                  </a:moveTo>
                  <a:arcTo wR="317500" hR="317500" stAng="13608000" swAng="2591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19" name="Harvey 89/100 [89]">
              <a:extLst>
                <a:ext uri="{FF2B5EF4-FFF2-40B4-BE49-F238E27FC236}">
                  <a16:creationId xmlns:a16="http://schemas.microsoft.com/office/drawing/2014/main" id="{5567719B-31CA-4A86-801E-E0531122E504}"/>
                </a:ext>
              </a:extLst>
            </p:cNvPr>
            <p:cNvSpPr>
              <a:spLocks noChangeAspect="1"/>
            </p:cNvSpPr>
            <p:nvPr>
              <p:custDataLst>
                <p:tags r:id="rId122"/>
              </p:custDataLst>
            </p:nvPr>
          </p:nvSpPr>
          <p:spPr>
            <a:xfrm>
              <a:off x="4334905" y="3282696"/>
              <a:ext cx="292608" cy="292608"/>
            </a:xfrm>
            <a:custGeom>
              <a:avLst/>
              <a:gdLst/>
              <a:ahLst/>
              <a:cxnLst/>
              <a:rect l="l" t="t" r="r" b="b"/>
              <a:pathLst>
                <a:path w="635000" h="635000">
                  <a:moveTo>
                    <a:pt x="317500" y="0"/>
                  </a:moveTo>
                  <a:arcTo wR="317500" hR="317500" stAng="16200000" swAng="19224000"/>
                  <a:lnTo>
                    <a:pt x="317500" y="317500"/>
                  </a:lnTo>
                  <a:close/>
                </a:path>
                <a:path w="635000" h="635000" fill="none">
                  <a:moveTo>
                    <a:pt x="115117" y="72862"/>
                  </a:moveTo>
                  <a:arcTo wR="317500" hR="317500" stAng="13823999" swAng="2375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0" name="Harvey 90/100 [90]">
              <a:extLst>
                <a:ext uri="{FF2B5EF4-FFF2-40B4-BE49-F238E27FC236}">
                  <a16:creationId xmlns:a16="http://schemas.microsoft.com/office/drawing/2014/main" id="{2CD4B3A1-B882-43A6-A4CA-C9FCA394B28B}"/>
                </a:ext>
              </a:extLst>
            </p:cNvPr>
            <p:cNvSpPr>
              <a:spLocks noChangeAspect="1"/>
            </p:cNvSpPr>
            <p:nvPr>
              <p:custDataLst>
                <p:tags r:id="rId123"/>
              </p:custDataLst>
            </p:nvPr>
          </p:nvSpPr>
          <p:spPr>
            <a:xfrm>
              <a:off x="4334905" y="3282696"/>
              <a:ext cx="292608" cy="292608"/>
            </a:xfrm>
            <a:custGeom>
              <a:avLst/>
              <a:gdLst/>
              <a:ahLst/>
              <a:cxnLst/>
              <a:rect l="l" t="t" r="r" b="b"/>
              <a:pathLst>
                <a:path w="635000" h="635000">
                  <a:moveTo>
                    <a:pt x="317500" y="0"/>
                  </a:moveTo>
                  <a:arcTo wR="317500" hR="317500" stAng="16200000" swAng="19440000"/>
                  <a:lnTo>
                    <a:pt x="317500" y="317500"/>
                  </a:lnTo>
                  <a:close/>
                </a:path>
                <a:path w="635000" h="635000" fill="none">
                  <a:moveTo>
                    <a:pt x="130878" y="60637"/>
                  </a:moveTo>
                  <a:arcTo wR="317500" hR="317500" stAng="14040000" swAng="2159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1" name="Harvey 91/100 [91]">
              <a:extLst>
                <a:ext uri="{FF2B5EF4-FFF2-40B4-BE49-F238E27FC236}">
                  <a16:creationId xmlns:a16="http://schemas.microsoft.com/office/drawing/2014/main" id="{68606D93-5175-4900-AD89-6D0710AFE75F}"/>
                </a:ext>
              </a:extLst>
            </p:cNvPr>
            <p:cNvSpPr>
              <a:spLocks noChangeAspect="1"/>
            </p:cNvSpPr>
            <p:nvPr>
              <p:custDataLst>
                <p:tags r:id="rId124"/>
              </p:custDataLst>
            </p:nvPr>
          </p:nvSpPr>
          <p:spPr>
            <a:xfrm>
              <a:off x="4334905" y="3282696"/>
              <a:ext cx="292608" cy="292608"/>
            </a:xfrm>
            <a:custGeom>
              <a:avLst/>
              <a:gdLst/>
              <a:ahLst/>
              <a:cxnLst/>
              <a:rect l="l" t="t" r="r" b="b"/>
              <a:pathLst>
                <a:path w="635000" h="635000">
                  <a:moveTo>
                    <a:pt x="317500" y="0"/>
                  </a:moveTo>
                  <a:arcTo wR="317500" hR="317500" stAng="16200000" swAng="19656000"/>
                  <a:lnTo>
                    <a:pt x="317500" y="317500"/>
                  </a:lnTo>
                  <a:close/>
                </a:path>
                <a:path w="635000" h="635000" fill="none">
                  <a:moveTo>
                    <a:pt x="147374" y="49425"/>
                  </a:moveTo>
                  <a:arcTo wR="317500" hR="317500" stAng="14256000" swAng="1943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2" name="Harvey 92/100 [92]">
              <a:extLst>
                <a:ext uri="{FF2B5EF4-FFF2-40B4-BE49-F238E27FC236}">
                  <a16:creationId xmlns:a16="http://schemas.microsoft.com/office/drawing/2014/main" id="{7EE30864-DDCC-4BBA-B70A-48810E224581}"/>
                </a:ext>
              </a:extLst>
            </p:cNvPr>
            <p:cNvSpPr>
              <a:spLocks noChangeAspect="1"/>
            </p:cNvSpPr>
            <p:nvPr>
              <p:custDataLst>
                <p:tags r:id="rId125"/>
              </p:custDataLst>
            </p:nvPr>
          </p:nvSpPr>
          <p:spPr>
            <a:xfrm>
              <a:off x="4334905" y="3282696"/>
              <a:ext cx="292608" cy="292608"/>
            </a:xfrm>
            <a:custGeom>
              <a:avLst/>
              <a:gdLst/>
              <a:ahLst/>
              <a:cxnLst/>
              <a:rect l="l" t="t" r="r" b="b"/>
              <a:pathLst>
                <a:path w="635000" h="635000">
                  <a:moveTo>
                    <a:pt x="317500" y="0"/>
                  </a:moveTo>
                  <a:arcTo wR="317500" hR="317500" stAng="16200000" swAng="19872000"/>
                  <a:lnTo>
                    <a:pt x="317500" y="317500"/>
                  </a:lnTo>
                  <a:close/>
                </a:path>
                <a:path w="635000" h="635000" fill="none">
                  <a:moveTo>
                    <a:pt x="164543" y="39272"/>
                  </a:moveTo>
                  <a:arcTo wR="317500" hR="317500" stAng="14472000" swAng="1727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3" name="Harvey 93/100 [93]">
              <a:extLst>
                <a:ext uri="{FF2B5EF4-FFF2-40B4-BE49-F238E27FC236}">
                  <a16:creationId xmlns:a16="http://schemas.microsoft.com/office/drawing/2014/main" id="{608CA488-A707-4C7A-9287-9DA9A38ED3D4}"/>
                </a:ext>
              </a:extLst>
            </p:cNvPr>
            <p:cNvSpPr>
              <a:spLocks noChangeAspect="1"/>
            </p:cNvSpPr>
            <p:nvPr>
              <p:custDataLst>
                <p:tags r:id="rId126"/>
              </p:custDataLst>
            </p:nvPr>
          </p:nvSpPr>
          <p:spPr>
            <a:xfrm>
              <a:off x="4334905" y="3282696"/>
              <a:ext cx="292608" cy="292608"/>
            </a:xfrm>
            <a:custGeom>
              <a:avLst/>
              <a:gdLst/>
              <a:ahLst/>
              <a:cxnLst/>
              <a:rect l="l" t="t" r="r" b="b"/>
              <a:pathLst>
                <a:path w="635000" h="635000">
                  <a:moveTo>
                    <a:pt x="317500" y="0"/>
                  </a:moveTo>
                  <a:arcTo wR="317500" hR="317500" stAng="16200000" swAng="20088000"/>
                  <a:lnTo>
                    <a:pt x="317500" y="317500"/>
                  </a:lnTo>
                  <a:close/>
                </a:path>
                <a:path w="635000" h="635000" fill="none">
                  <a:moveTo>
                    <a:pt x="182315" y="30217"/>
                  </a:moveTo>
                  <a:arcTo wR="317500" hR="317500" stAng="14688000" swAng="1511999"/>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4" name="Harvey 94/100 [94]">
              <a:extLst>
                <a:ext uri="{FF2B5EF4-FFF2-40B4-BE49-F238E27FC236}">
                  <a16:creationId xmlns:a16="http://schemas.microsoft.com/office/drawing/2014/main" id="{FE1836A9-F92A-4F07-BBB8-2274E290E952}"/>
                </a:ext>
              </a:extLst>
            </p:cNvPr>
            <p:cNvSpPr>
              <a:spLocks noChangeAspect="1"/>
            </p:cNvSpPr>
            <p:nvPr>
              <p:custDataLst>
                <p:tags r:id="rId127"/>
              </p:custDataLst>
            </p:nvPr>
          </p:nvSpPr>
          <p:spPr>
            <a:xfrm>
              <a:off x="4334905" y="3282696"/>
              <a:ext cx="292608" cy="292608"/>
            </a:xfrm>
            <a:custGeom>
              <a:avLst/>
              <a:gdLst/>
              <a:ahLst/>
              <a:cxnLst/>
              <a:rect l="l" t="t" r="r" b="b"/>
              <a:pathLst>
                <a:path w="635000" h="635000">
                  <a:moveTo>
                    <a:pt x="317500" y="0"/>
                  </a:moveTo>
                  <a:arcTo wR="317500" hR="317500" stAng="16200000" swAng="20304000"/>
                  <a:lnTo>
                    <a:pt x="317500" y="317500"/>
                  </a:lnTo>
                  <a:close/>
                </a:path>
                <a:path w="635000" h="635000" fill="none">
                  <a:moveTo>
                    <a:pt x="200620" y="22295"/>
                  </a:moveTo>
                  <a:arcTo wR="317500" hR="317500" stAng="14903999" swAng="129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5" name="Harvey 95/100 [95]">
              <a:extLst>
                <a:ext uri="{FF2B5EF4-FFF2-40B4-BE49-F238E27FC236}">
                  <a16:creationId xmlns:a16="http://schemas.microsoft.com/office/drawing/2014/main" id="{3169BE73-7F99-46E3-BDA9-D9BB85BE343E}"/>
                </a:ext>
              </a:extLst>
            </p:cNvPr>
            <p:cNvSpPr>
              <a:spLocks noChangeAspect="1"/>
            </p:cNvSpPr>
            <p:nvPr>
              <p:custDataLst>
                <p:tags r:id="rId128"/>
              </p:custDataLst>
            </p:nvPr>
          </p:nvSpPr>
          <p:spPr>
            <a:xfrm>
              <a:off x="4334905" y="3282696"/>
              <a:ext cx="292608" cy="292608"/>
            </a:xfrm>
            <a:custGeom>
              <a:avLst/>
              <a:gdLst/>
              <a:ahLst/>
              <a:cxnLst/>
              <a:rect l="l" t="t" r="r" b="b"/>
              <a:pathLst>
                <a:path w="635000" h="635000">
                  <a:moveTo>
                    <a:pt x="317500" y="0"/>
                  </a:moveTo>
                  <a:arcTo wR="317500" hR="317500" stAng="16200000" swAng="20520000"/>
                  <a:lnTo>
                    <a:pt x="317500" y="317500"/>
                  </a:lnTo>
                  <a:close/>
                </a:path>
                <a:path w="635000" h="635000" fill="none">
                  <a:moveTo>
                    <a:pt x="219387" y="15539"/>
                  </a:moveTo>
                  <a:arcTo wR="317500" hR="317500" stAng="15120000" swAng="1080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6" name="Harvey 96/100 [96]">
              <a:extLst>
                <a:ext uri="{FF2B5EF4-FFF2-40B4-BE49-F238E27FC236}">
                  <a16:creationId xmlns:a16="http://schemas.microsoft.com/office/drawing/2014/main" id="{12E3B5ED-B1AB-4A99-BD20-FF638135BE37}"/>
                </a:ext>
              </a:extLst>
            </p:cNvPr>
            <p:cNvSpPr>
              <a:spLocks noChangeAspect="1"/>
            </p:cNvSpPr>
            <p:nvPr>
              <p:custDataLst>
                <p:tags r:id="rId129"/>
              </p:custDataLst>
            </p:nvPr>
          </p:nvSpPr>
          <p:spPr>
            <a:xfrm>
              <a:off x="4334905" y="3282696"/>
              <a:ext cx="292608" cy="292608"/>
            </a:xfrm>
            <a:custGeom>
              <a:avLst/>
              <a:gdLst/>
              <a:ahLst/>
              <a:cxnLst/>
              <a:rect l="l" t="t" r="r" b="b"/>
              <a:pathLst>
                <a:path w="635000" h="635000">
                  <a:moveTo>
                    <a:pt x="317500" y="0"/>
                  </a:moveTo>
                  <a:arcTo wR="317500" hR="317500" stAng="16200000" swAng="20735999"/>
                  <a:lnTo>
                    <a:pt x="317500" y="317500"/>
                  </a:lnTo>
                  <a:close/>
                </a:path>
                <a:path w="635000" h="635000" fill="none">
                  <a:moveTo>
                    <a:pt x="238540" y="9974"/>
                  </a:moveTo>
                  <a:arcTo wR="317500" hR="317500" stAng="15335999" swAng="864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7" name="Harvey 97/100 [97]">
              <a:extLst>
                <a:ext uri="{FF2B5EF4-FFF2-40B4-BE49-F238E27FC236}">
                  <a16:creationId xmlns:a16="http://schemas.microsoft.com/office/drawing/2014/main" id="{75A7FEAD-6C4B-4F7A-BB60-3A68D96114DE}"/>
                </a:ext>
              </a:extLst>
            </p:cNvPr>
            <p:cNvSpPr>
              <a:spLocks noChangeAspect="1"/>
            </p:cNvSpPr>
            <p:nvPr>
              <p:custDataLst>
                <p:tags r:id="rId130"/>
              </p:custDataLst>
            </p:nvPr>
          </p:nvSpPr>
          <p:spPr>
            <a:xfrm>
              <a:off x="4334905" y="3282696"/>
              <a:ext cx="292608" cy="292608"/>
            </a:xfrm>
            <a:custGeom>
              <a:avLst/>
              <a:gdLst/>
              <a:ahLst/>
              <a:cxnLst/>
              <a:rect l="l" t="t" r="r" b="b"/>
              <a:pathLst>
                <a:path w="635000" h="635000">
                  <a:moveTo>
                    <a:pt x="317500" y="0"/>
                  </a:moveTo>
                  <a:arcTo wR="317500" hR="317500" stAng="16200000" swAng="20952000"/>
                  <a:lnTo>
                    <a:pt x="317500" y="317500"/>
                  </a:lnTo>
                  <a:close/>
                </a:path>
                <a:path w="635000" h="635000" fill="none">
                  <a:moveTo>
                    <a:pt x="258006" y="5623"/>
                  </a:moveTo>
                  <a:arcTo wR="317500" hR="317500" stAng="15552000" swAng="648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8" name="Harvey 98/100 [98]">
              <a:extLst>
                <a:ext uri="{FF2B5EF4-FFF2-40B4-BE49-F238E27FC236}">
                  <a16:creationId xmlns:a16="http://schemas.microsoft.com/office/drawing/2014/main" id="{C4B5128E-9380-4C38-A1EB-CB12E7401609}"/>
                </a:ext>
              </a:extLst>
            </p:cNvPr>
            <p:cNvSpPr>
              <a:spLocks noChangeAspect="1"/>
            </p:cNvSpPr>
            <p:nvPr>
              <p:custDataLst>
                <p:tags r:id="rId131"/>
              </p:custDataLst>
            </p:nvPr>
          </p:nvSpPr>
          <p:spPr>
            <a:xfrm>
              <a:off x="4334905" y="3282696"/>
              <a:ext cx="292608" cy="292608"/>
            </a:xfrm>
            <a:custGeom>
              <a:avLst/>
              <a:gdLst/>
              <a:ahLst/>
              <a:cxnLst/>
              <a:rect l="l" t="t" r="r" b="b"/>
              <a:pathLst>
                <a:path w="635000" h="635000">
                  <a:moveTo>
                    <a:pt x="317500" y="0"/>
                  </a:moveTo>
                  <a:arcTo wR="317500" hR="317500" stAng="16200000" swAng="21168000"/>
                  <a:lnTo>
                    <a:pt x="317500" y="317500"/>
                  </a:lnTo>
                  <a:close/>
                </a:path>
                <a:path w="635000" h="635000" fill="none">
                  <a:moveTo>
                    <a:pt x="277706" y="2503"/>
                  </a:moveTo>
                  <a:arcTo wR="317500" hR="317500" stAng="15768000" swAng="432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29" name="Harvey 99/100 [99]">
              <a:extLst>
                <a:ext uri="{FF2B5EF4-FFF2-40B4-BE49-F238E27FC236}">
                  <a16:creationId xmlns:a16="http://schemas.microsoft.com/office/drawing/2014/main" id="{50F634E4-E5B9-4DA6-9F91-8AF5B6ACF1FB}"/>
                </a:ext>
              </a:extLst>
            </p:cNvPr>
            <p:cNvSpPr>
              <a:spLocks noChangeAspect="1"/>
            </p:cNvSpPr>
            <p:nvPr>
              <p:custDataLst>
                <p:tags r:id="rId132"/>
              </p:custDataLst>
            </p:nvPr>
          </p:nvSpPr>
          <p:spPr>
            <a:xfrm>
              <a:off x="4334905" y="3282696"/>
              <a:ext cx="292608" cy="292608"/>
            </a:xfrm>
            <a:custGeom>
              <a:avLst/>
              <a:gdLst/>
              <a:ahLst/>
              <a:cxnLst/>
              <a:rect l="l" t="t" r="r" b="b"/>
              <a:pathLst>
                <a:path w="635000" h="635000">
                  <a:moveTo>
                    <a:pt x="317500" y="0"/>
                  </a:moveTo>
                  <a:arcTo wR="317500" hR="317500" stAng="16200000" swAng="21384000"/>
                  <a:lnTo>
                    <a:pt x="317500" y="317500"/>
                  </a:lnTo>
                  <a:close/>
                </a:path>
                <a:path w="635000" h="635000" fill="none">
                  <a:moveTo>
                    <a:pt x="297564" y="626"/>
                  </a:moveTo>
                  <a:arcTo wR="317500" hR="317500" stAng="15983999" swAng="216000"/>
                </a:path>
              </a:pathLst>
            </a:custGeom>
            <a:grpFill/>
            <a:ln w="19050" cmpd="sng">
              <a:solidFill>
                <a:schemeClr val="tx1"/>
              </a:solidFill>
            </a:ln>
          </p:spPr>
          <p:txBody>
            <a:bodyPr/>
            <a:lstStyle/>
            <a:p>
              <a:endParaRPr lang="en-GB" b="0" i="0">
                <a:latin typeface="72 Brand" panose="020B0504030603020204" pitchFamily="34" charset="0"/>
              </a:endParaRPr>
            </a:p>
          </p:txBody>
        </p:sp>
        <p:sp>
          <p:nvSpPr>
            <p:cNvPr id="130" name="Harvey 100/100 [100]">
              <a:extLst>
                <a:ext uri="{FF2B5EF4-FFF2-40B4-BE49-F238E27FC236}">
                  <a16:creationId xmlns:a16="http://schemas.microsoft.com/office/drawing/2014/main" id="{94AA53CD-8233-470E-AFEE-0BCC721BFAE9}"/>
                </a:ext>
              </a:extLst>
            </p:cNvPr>
            <p:cNvSpPr>
              <a:spLocks noChangeAspect="1"/>
            </p:cNvSpPr>
            <p:nvPr>
              <p:custDataLst>
                <p:tags r:id="rId133"/>
              </p:custDataLst>
            </p:nvPr>
          </p:nvSpPr>
          <p:spPr>
            <a:xfrm>
              <a:off x="4334905" y="3282696"/>
              <a:ext cx="292608" cy="292608"/>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txBody>
            <a:bodyPr/>
            <a:lstStyle/>
            <a:p>
              <a:endParaRPr lang="en-GB" b="0" i="0">
                <a:latin typeface="72 Brand" panose="020B0504030603020204" pitchFamily="34" charset="0"/>
              </a:endParaRPr>
            </a:p>
          </p:txBody>
        </p:sp>
      </p:grpSp>
      <p:sp>
        <p:nvSpPr>
          <p:cNvPr id="131" name="Footnote [Placeholder]" hidden="1">
            <a:extLst>
              <a:ext uri="{FF2B5EF4-FFF2-40B4-BE49-F238E27FC236}">
                <a16:creationId xmlns:a16="http://schemas.microsoft.com/office/drawing/2014/main" id="{1B41FB17-6D57-4EE1-9C4C-9C305D5D6BEC}"/>
              </a:ext>
            </a:extLst>
          </p:cNvPr>
          <p:cNvSpPr txBox="1"/>
          <p:nvPr userDrawn="1"/>
        </p:nvSpPr>
        <p:spPr>
          <a:xfrm>
            <a:off x="503238" y="5984668"/>
            <a:ext cx="10188208"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b="0" i="0" kern="0">
                <a:latin typeface="72 Brand" panose="020B0504030603020204" pitchFamily="34" charset="0"/>
                <a:ea typeface="72 Brand" pitchFamily="34" charset="-128"/>
                <a:cs typeface="72 Brand" pitchFamily="34" charset="-128"/>
              </a:rPr>
              <a:t>(r) Footnote</a:t>
            </a:r>
          </a:p>
        </p:txBody>
      </p:sp>
      <p:sp>
        <p:nvSpPr>
          <p:cNvPr id="133" name="Discussion [Sticker]" hidden="1">
            <a:extLst>
              <a:ext uri="{FF2B5EF4-FFF2-40B4-BE49-F238E27FC236}">
                <a16:creationId xmlns:a16="http://schemas.microsoft.com/office/drawing/2014/main" id="{7C793D27-9296-461C-878D-BA16CBD91587}"/>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72 Brand" panose="020B0504030603020204" pitchFamily="34" charset="0"/>
                <a:ea typeface="72 Brand Medium" panose="02000000000000000000" pitchFamily="2" charset="0"/>
                <a:cs typeface="+mn-cs"/>
              </a:rPr>
              <a:t>For discussion</a:t>
            </a:r>
          </a:p>
        </p:txBody>
      </p:sp>
      <p:sp>
        <p:nvSpPr>
          <p:cNvPr id="134" name="Internal [Sticker]" hidden="1">
            <a:extLst>
              <a:ext uri="{FF2B5EF4-FFF2-40B4-BE49-F238E27FC236}">
                <a16:creationId xmlns:a16="http://schemas.microsoft.com/office/drawing/2014/main" id="{704CE42F-5A9B-4CC0-8048-99928A53C0C4}"/>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72 Brand" panose="020B0504030603020204" pitchFamily="34" charset="0"/>
                <a:ea typeface="+mn-ea"/>
                <a:cs typeface="+mn-cs"/>
              </a:rPr>
              <a:t>Internal use only</a:t>
            </a:r>
          </a:p>
        </p:txBody>
      </p:sp>
      <p:sp>
        <p:nvSpPr>
          <p:cNvPr id="135" name="Final [Sticker]" hidden="1">
            <a:extLst>
              <a:ext uri="{FF2B5EF4-FFF2-40B4-BE49-F238E27FC236}">
                <a16:creationId xmlns:a16="http://schemas.microsoft.com/office/drawing/2014/main" id="{348603E9-9858-4213-9B5B-929AD136906A}"/>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72 Brand" panose="020B0504030603020204" pitchFamily="34" charset="0"/>
                <a:ea typeface="+mn-ea"/>
                <a:cs typeface="+mn-cs"/>
              </a:rPr>
              <a:t>Final slide</a:t>
            </a:r>
          </a:p>
        </p:txBody>
      </p:sp>
      <p:sp>
        <p:nvSpPr>
          <p:cNvPr id="136" name="Backup [Sticker]" hidden="1">
            <a:extLst>
              <a:ext uri="{FF2B5EF4-FFF2-40B4-BE49-F238E27FC236}">
                <a16:creationId xmlns:a16="http://schemas.microsoft.com/office/drawing/2014/main" id="{7EEB833A-9AFC-4A66-8469-9D3897CE1E66}"/>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72 Brand" panose="020B0504030603020204" pitchFamily="34" charset="0"/>
                <a:ea typeface="+mn-ea"/>
                <a:cs typeface="+mn-cs"/>
              </a:rPr>
              <a:t>Backup</a:t>
            </a:r>
          </a:p>
        </p:txBody>
      </p:sp>
      <p:sp>
        <p:nvSpPr>
          <p:cNvPr id="137" name="Update [Sticker]" hidden="1">
            <a:extLst>
              <a:ext uri="{FF2B5EF4-FFF2-40B4-BE49-F238E27FC236}">
                <a16:creationId xmlns:a16="http://schemas.microsoft.com/office/drawing/2014/main" id="{D41FF937-AB04-46EE-82EF-FCE26A919A7B}"/>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72 Brand" panose="020B0504030603020204" pitchFamily="34" charset="0"/>
                <a:ea typeface="+mn-ea"/>
                <a:cs typeface="+mn-cs"/>
              </a:rPr>
              <a:t>Update data</a:t>
            </a:r>
          </a:p>
        </p:txBody>
      </p:sp>
      <p:sp>
        <p:nvSpPr>
          <p:cNvPr id="138" name="Dummy [Sticker]" hidden="1">
            <a:extLst>
              <a:ext uri="{FF2B5EF4-FFF2-40B4-BE49-F238E27FC236}">
                <a16:creationId xmlns:a16="http://schemas.microsoft.com/office/drawing/2014/main" id="{06C5579C-7A02-48D6-A733-4B9E6D9F1443}"/>
              </a:ext>
            </a:extLst>
          </p:cNvPr>
          <p:cNvSpPr>
            <a:spLocks/>
          </p:cNvSpPr>
          <p:nvPr userDrawn="1"/>
        </p:nvSpPr>
        <p:spPr>
          <a:xfrm>
            <a:off x="10071105" y="896920"/>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72 Brand" panose="020B0504030603020204" pitchFamily="34" charset="0"/>
              </a:rPr>
              <a:t>Dummy data</a:t>
            </a:r>
          </a:p>
        </p:txBody>
      </p:sp>
      <p:sp>
        <p:nvSpPr>
          <p:cNvPr id="139" name="Formatting [Comment]" hidden="1">
            <a:extLst>
              <a:ext uri="{FF2B5EF4-FFF2-40B4-BE49-F238E27FC236}">
                <a16:creationId xmlns:a16="http://schemas.microsoft.com/office/drawing/2014/main" id="{89EB4C18-DFF3-4A27-ACBB-99DCDC8961A8}"/>
              </a:ext>
            </a:extLst>
          </p:cNvPr>
          <p:cNvSpPr>
            <a:spLocks/>
          </p:cNvSpPr>
          <p:nvPr userDrawn="1"/>
        </p:nvSpPr>
        <p:spPr>
          <a:xfrm>
            <a:off x="9483344" y="1097679"/>
            <a:ext cx="2479101" cy="1277432"/>
          </a:xfrm>
          <a:prstGeom prst="wedgeRectCallout">
            <a:avLst/>
          </a:prstGeom>
          <a:solidFill>
            <a:srgbClr val="FFFF00"/>
          </a:solidFill>
          <a:ln w="12700" cap="flat" cmpd="sng" algn="ctr">
            <a:solidFill>
              <a:srgbClr val="000000"/>
            </a:solidFill>
            <a:prstDash val="solid"/>
            <a:miter lim="800000"/>
          </a:ln>
          <a:effectLst/>
        </p:spPr>
        <p:txBody>
          <a:bodyPr lIns="143252" tIns="143252" rIns="143252" bIns="143252"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latin typeface="72 Brand" panose="020B0504030603020204" pitchFamily="34" charset="0"/>
              </a:rPr>
              <a:t>&lt;initials&gt; &lt;date&gt;</a:t>
            </a:r>
            <a:r>
              <a:rPr kumimoji="0" lang="en-US" sz="1200" b="0" i="0" u="none" strike="noStrike" kern="0" cap="none" spc="0" normalizeH="0" baseline="0" noProof="0" err="1">
                <a:ln>
                  <a:noFill/>
                </a:ln>
                <a:solidFill>
                  <a:srgbClr val="0A0A0A"/>
                </a:solidFill>
                <a:effectLst/>
                <a:uLnTx/>
                <a:uFillTx/>
                <a:latin typeface="72 Brand" panose="020B0504030603020204" pitchFamily="34" charset="0"/>
              </a:rPr>
              <a:t>yyyy</a:t>
            </a:r>
            <a:r>
              <a:rPr kumimoji="0" lang="en-US" sz="1200" b="0" i="0" u="none" strike="noStrike" kern="0" cap="none" spc="0" normalizeH="0" baseline="0" noProof="0">
                <a:ln>
                  <a:noFill/>
                </a:ln>
                <a:solidFill>
                  <a:srgbClr val="0A0A0A"/>
                </a:solidFill>
                <a:effectLst/>
                <a:uLnTx/>
                <a:uFillTx/>
                <a:latin typeface="72 Brand" panose="020B0504030603020204" pitchFamily="34" charset="0"/>
              </a:rPr>
              <a:t>-MM-dd </a:t>
            </a:r>
            <a:r>
              <a:rPr kumimoji="0" lang="en-US" sz="1200" b="0" i="0" u="none" strike="noStrike" kern="0" cap="none" spc="0" normalizeH="0" baseline="0" noProof="0" err="1">
                <a:ln>
                  <a:noFill/>
                </a:ln>
                <a:solidFill>
                  <a:srgbClr val="0A0A0A"/>
                </a:solidFill>
                <a:effectLst/>
                <a:uLnTx/>
                <a:uFillTx/>
                <a:latin typeface="72 Brand" panose="020B0504030603020204" pitchFamily="34" charset="0"/>
              </a:rPr>
              <a:t>hh:mm</a:t>
            </a:r>
            <a:r>
              <a:rPr kumimoji="0" lang="en-US" sz="1200" b="0" i="0" u="none" strike="noStrike" kern="0" cap="none" spc="0" normalizeH="0" baseline="0" noProof="0">
                <a:ln>
                  <a:noFill/>
                </a:ln>
                <a:solidFill>
                  <a:srgbClr val="0A0A0A"/>
                </a:solidFill>
                <a:effectLst/>
                <a:uLnTx/>
                <a:uFillTx/>
                <a:latin typeface="72 Brand" panose="020B0504030603020204" pitchFamily="34" charset="0"/>
              </a:rPr>
              <a:t>&lt;/date&gt;: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A0A0A"/>
              </a:solidFill>
              <a:effectLst/>
              <a:uLnTx/>
              <a:uFillTx/>
              <a:latin typeface="72 Brand" panose="020B0504030603020204" pitchFamily="34" charset="0"/>
            </a:endParaRPr>
          </a:p>
        </p:txBody>
      </p:sp>
      <p:sp>
        <p:nvSpPr>
          <p:cNvPr id="140" name="Content [Comment]" hidden="1">
            <a:extLst>
              <a:ext uri="{FF2B5EF4-FFF2-40B4-BE49-F238E27FC236}">
                <a16:creationId xmlns:a16="http://schemas.microsoft.com/office/drawing/2014/main" id="{906252E7-98DB-45F0-8278-EB60F71B7340}"/>
              </a:ext>
            </a:extLst>
          </p:cNvPr>
          <p:cNvSpPr>
            <a:spLocks/>
          </p:cNvSpPr>
          <p:nvPr userDrawn="1"/>
        </p:nvSpPr>
        <p:spPr>
          <a:xfrm>
            <a:off x="9483344" y="1097671"/>
            <a:ext cx="2479101" cy="1277440"/>
          </a:xfrm>
          <a:prstGeom prst="wedgeRectCallout">
            <a:avLst/>
          </a:prstGeom>
          <a:solidFill>
            <a:srgbClr val="FFFF00"/>
          </a:solidFill>
          <a:ln w="12700" cap="flat" cmpd="sng" algn="ctr">
            <a:solidFill>
              <a:srgbClr val="000000"/>
            </a:solidFill>
            <a:prstDash val="solid"/>
            <a:miter lim="800000"/>
          </a:ln>
          <a:effectLst/>
        </p:spPr>
        <p:txBody>
          <a:bodyPr lIns="143252" tIns="143252" rIns="143252" bIns="143252"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latin typeface="72 Brand" panose="020B0504030603020204" pitchFamily="34" charset="0"/>
              </a:rPr>
              <a:t>&lt;initials&gt; &lt;date&gt;</a:t>
            </a:r>
            <a:r>
              <a:rPr kumimoji="0" lang="en-US" sz="1200" b="0" i="0" u="none" strike="noStrike" kern="0" cap="none" spc="0" normalizeH="0" baseline="0" noProof="0" err="1">
                <a:ln>
                  <a:noFill/>
                </a:ln>
                <a:solidFill>
                  <a:srgbClr val="0A0A0A"/>
                </a:solidFill>
                <a:effectLst/>
                <a:uLnTx/>
                <a:uFillTx/>
                <a:latin typeface="72 Brand" panose="020B0504030603020204" pitchFamily="34" charset="0"/>
              </a:rPr>
              <a:t>yyyy</a:t>
            </a:r>
            <a:r>
              <a:rPr kumimoji="0" lang="en-US" sz="1200" b="0" i="0" u="none" strike="noStrike" kern="0" cap="none" spc="0" normalizeH="0" baseline="0" noProof="0">
                <a:ln>
                  <a:noFill/>
                </a:ln>
                <a:solidFill>
                  <a:srgbClr val="0A0A0A"/>
                </a:solidFill>
                <a:effectLst/>
                <a:uLnTx/>
                <a:uFillTx/>
                <a:latin typeface="72 Brand" panose="020B0504030603020204" pitchFamily="34" charset="0"/>
              </a:rPr>
              <a:t>-MM-dd </a:t>
            </a:r>
            <a:r>
              <a:rPr kumimoji="0" lang="en-US" sz="1200" b="0" i="0" u="none" strike="noStrike" kern="0" cap="none" spc="0" normalizeH="0" baseline="0" noProof="0" err="1">
                <a:ln>
                  <a:noFill/>
                </a:ln>
                <a:solidFill>
                  <a:srgbClr val="0A0A0A"/>
                </a:solidFill>
                <a:effectLst/>
                <a:uLnTx/>
                <a:uFillTx/>
                <a:latin typeface="72 Brand" panose="020B0504030603020204" pitchFamily="34" charset="0"/>
              </a:rPr>
              <a:t>hh:mm</a:t>
            </a:r>
            <a:r>
              <a:rPr kumimoji="0" lang="en-US" sz="1200" b="0" i="0" u="none" strike="noStrike" kern="0" cap="none" spc="0" normalizeH="0" baseline="0" noProof="0">
                <a:ln>
                  <a:noFill/>
                </a:ln>
                <a:solidFill>
                  <a:srgbClr val="0A0A0A"/>
                </a:solidFill>
                <a:effectLst/>
                <a:uLnTx/>
                <a:uFillTx/>
                <a:latin typeface="72 Brand" panose="020B0504030603020204" pitchFamily="34" charset="0"/>
              </a:rPr>
              <a:t>&lt;/date&gt;: </a:t>
            </a:r>
          </a:p>
        </p:txBody>
      </p:sp>
      <p:sp>
        <p:nvSpPr>
          <p:cNvPr id="141" name="Draft [Sticker]" hidden="1">
            <a:extLst>
              <a:ext uri="{FF2B5EF4-FFF2-40B4-BE49-F238E27FC236}">
                <a16:creationId xmlns:a16="http://schemas.microsoft.com/office/drawing/2014/main" id="{904633E3-6BC9-4C5E-B74A-8B9D4AE95B20}"/>
              </a:ext>
            </a:extLst>
          </p:cNvPr>
          <p:cNvSpPr/>
          <p:nvPr userDrawn="1"/>
        </p:nvSpPr>
        <p:spPr bwMode="gray">
          <a:xfrm rot="18900000">
            <a:off x="2916643" y="2819462"/>
            <a:ext cx="6361889" cy="1219077"/>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8800" b="0" i="0" u="none" strike="noStrike" kern="0" cap="none" spc="0" normalizeH="0" baseline="0" noProof="0">
                <a:ln>
                  <a:noFill/>
                </a:ln>
                <a:solidFill>
                  <a:schemeClr val="tx2"/>
                </a:solidFill>
                <a:effectLst/>
                <a:uLnTx/>
                <a:uFillTx/>
                <a:latin typeface="72 Brand" panose="020B0504030603020204" pitchFamily="34" charset="0"/>
                <a:ea typeface="72 Brand" pitchFamily="34" charset="-128"/>
                <a:cs typeface="72 Brand" pitchFamily="34" charset="-128"/>
              </a:rPr>
              <a:t>DRAFT</a:t>
            </a:r>
          </a:p>
        </p:txBody>
      </p:sp>
    </p:spTree>
    <p:extLst>
      <p:ext uri="{BB962C8B-B14F-4D97-AF65-F5344CB8AC3E}">
        <p14:creationId xmlns:p14="http://schemas.microsoft.com/office/powerpoint/2010/main" val="1957598096"/>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 id="2147483882" r:id="rId13"/>
    <p:sldLayoutId id="2147483883" r:id="rId14"/>
    <p:sldLayoutId id="2147483884" r:id="rId15"/>
    <p:sldLayoutId id="2147483885" r:id="rId16"/>
    <p:sldLayoutId id="2147483886" r:id="rId17"/>
    <p:sldLayoutId id="2147483887" r:id="rId18"/>
    <p:sldLayoutId id="2147483888" r:id="rId19"/>
    <p:sldLayoutId id="2147483889" r:id="rId20"/>
    <p:sldLayoutId id="2147483890" r:id="rId21"/>
    <p:sldLayoutId id="2147483891" r:id="rId22"/>
    <p:sldLayoutId id="2147483892" r:id="rId23"/>
    <p:sldLayoutId id="2147483893" r:id="rId24"/>
    <p:sldLayoutId id="2147483894" r:id="rId25"/>
    <p:sldLayoutId id="2147483895" r:id="rId26"/>
    <p:sldLayoutId id="2147483896" r:id="rId27"/>
  </p:sldLayoutIdLst>
  <p:hf hdr="0" ftr="0" dt="0"/>
  <p:txStyles>
    <p:titleStyle>
      <a:lvl1pPr algn="l" defTabSz="1088558" rtl="0" eaLnBrk="1" latinLnBrk="0" hangingPunct="1">
        <a:spcBef>
          <a:spcPct val="0"/>
        </a:spcBef>
        <a:buNone/>
        <a:defRPr sz="2400" b="0" i="0" kern="1200" baseline="0">
          <a:solidFill>
            <a:schemeClr val="tx1"/>
          </a:solidFill>
          <a:latin typeface="72 Brand Medium" panose="020B0504030603020204" pitchFamily="34" charset="0"/>
          <a:ea typeface="+mj-ea"/>
          <a:cs typeface="+mj-cs"/>
        </a:defRPr>
      </a:lvl1pPr>
    </p:titleStyle>
    <p:bodyStyle>
      <a:lvl1pPr marL="0" indent="0" algn="l" defTabSz="1088558" rtl="0" eaLnBrk="1" latinLnBrk="0" hangingPunct="1">
        <a:spcBef>
          <a:spcPts val="1800"/>
        </a:spcBef>
        <a:buClrTx/>
        <a:buSzPct val="80000"/>
        <a:buFont typeface="72 Brand" panose="02000000000000000000" pitchFamily="2" charset="0"/>
        <a:buChar char="​"/>
        <a:defRPr sz="2000" b="0" i="0" kern="1200">
          <a:solidFill>
            <a:schemeClr val="tx1"/>
          </a:solidFill>
          <a:latin typeface="+mn-lt"/>
          <a:ea typeface="+mn-ea"/>
          <a:cs typeface="+mn-cs"/>
        </a:defRPr>
      </a:lvl1pPr>
      <a:lvl2pPr marL="179964" indent="-179964" algn="l" defTabSz="1088558" rtl="0" eaLnBrk="1" latinLnBrk="0" hangingPunct="1">
        <a:spcBef>
          <a:spcPts val="600"/>
        </a:spcBef>
        <a:buClr>
          <a:schemeClr val="tx1"/>
        </a:buClr>
        <a:buSzPct val="100000"/>
        <a:buFont typeface="Arial" panose="020B0604020202020204" pitchFamily="34" charset="0"/>
        <a:buChar char="•"/>
        <a:defRPr sz="1800" b="0" i="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b="0" i="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80000"/>
        <a:buFont typeface="Courier New" panose="02070309020205020404" pitchFamily="49" charset="0"/>
        <a:buChar char="o"/>
        <a:defRPr sz="1600" b="0" i="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b="0" i="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73">
          <p15:clr>
            <a:srgbClr val="F26B43"/>
          </p15:clr>
        </p15:guide>
        <p15:guide id="3" orient="horz" pos="317">
          <p15:clr>
            <a:srgbClr val="F26B43"/>
          </p15:clr>
        </p15:guide>
        <p15:guide id="4" pos="317">
          <p15:clr>
            <a:srgbClr val="F26B43"/>
          </p15:clr>
        </p15:guide>
        <p15:guide id="5" pos="7373">
          <p15:clr>
            <a:srgbClr val="F26B43"/>
          </p15:clr>
        </p15:guide>
        <p15:guide id="6" orient="horz" pos="399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notesSlide" Target="../notesSlides/notesSlide1.xml"/><Relationship Id="rId16" Type="http://schemas.openxmlformats.org/officeDocument/2006/relationships/image" Target="../media/image33.svg"/><Relationship Id="rId1" Type="http://schemas.openxmlformats.org/officeDocument/2006/relationships/slideLayout" Target="../slideLayouts/slideLayout26.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3.svg"/><Relationship Id="rId3" Type="http://schemas.openxmlformats.org/officeDocument/2006/relationships/image" Target="../media/image21.svg"/><Relationship Id="rId7" Type="http://schemas.openxmlformats.org/officeDocument/2006/relationships/image" Target="../media/image25.svg"/><Relationship Id="rId12" Type="http://schemas.openxmlformats.org/officeDocument/2006/relationships/image" Target="../media/image32.png"/><Relationship Id="rId2" Type="http://schemas.openxmlformats.org/officeDocument/2006/relationships/image" Target="../media/image20.png"/><Relationship Id="rId16" Type="http://schemas.openxmlformats.org/officeDocument/2006/relationships/hyperlink" Target="https://community.sap.com/t5/technology-blog-posts-by-sap/unlocking-sap-ai-foundation-capabilities-in-sap-databricks-a-technical-deep/ba-p/14162430" TargetMode="External"/><Relationship Id="rId1" Type="http://schemas.openxmlformats.org/officeDocument/2006/relationships/slideLayout" Target="../slideLayouts/slideLayout26.xml"/><Relationship Id="rId6" Type="http://schemas.openxmlformats.org/officeDocument/2006/relationships/image" Target="../media/image24.png"/><Relationship Id="rId11" Type="http://schemas.openxmlformats.org/officeDocument/2006/relationships/image" Target="../media/image31.svg"/><Relationship Id="rId5" Type="http://schemas.openxmlformats.org/officeDocument/2006/relationships/image" Target="../media/image23.svg"/><Relationship Id="rId15" Type="http://schemas.openxmlformats.org/officeDocument/2006/relationships/image" Target="../media/image29.svg"/><Relationship Id="rId10" Type="http://schemas.openxmlformats.org/officeDocument/2006/relationships/image" Target="../media/image30.png"/><Relationship Id="rId4" Type="http://schemas.openxmlformats.org/officeDocument/2006/relationships/image" Target="../media/image22.png"/><Relationship Id="rId9" Type="http://schemas.openxmlformats.org/officeDocument/2006/relationships/image" Target="../media/image27.svg"/><Relationship Id="rId1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AP-samples/teched2025-DA266" TargetMode="External"/><Relationship Id="rId2" Type="http://schemas.openxmlformats.org/officeDocument/2006/relationships/notesSlide" Target="../notesSlides/notesSlide2.xml"/><Relationship Id="rId1" Type="http://schemas.openxmlformats.org/officeDocument/2006/relationships/slideLayout" Target="../slideLayouts/slideLayout26.xml"/><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B6CD4B-53C7-43D5-BE86-5A2F4276FF9A}"/>
              </a:ext>
            </a:extLst>
          </p:cNvPr>
          <p:cNvPicPr>
            <a:picLocks noChangeAspect="1"/>
          </p:cNvPicPr>
          <p:nvPr/>
        </p:nvPicPr>
        <p:blipFill>
          <a:blip r:embed="rId2"/>
          <a:stretch>
            <a:fillRect/>
          </a:stretch>
        </p:blipFill>
        <p:spPr>
          <a:xfrm>
            <a:off x="9722595" y="56456"/>
            <a:ext cx="2543356" cy="6858000"/>
          </a:xfrm>
          <a:prstGeom prst="rect">
            <a:avLst/>
          </a:prstGeom>
        </p:spPr>
      </p:pic>
      <p:pic>
        <p:nvPicPr>
          <p:cNvPr id="6" name="Picture 5">
            <a:extLst>
              <a:ext uri="{FF2B5EF4-FFF2-40B4-BE49-F238E27FC236}">
                <a16:creationId xmlns:a16="http://schemas.microsoft.com/office/drawing/2014/main" id="{2464342D-719C-797C-4B96-D4E62377DB4B}"/>
              </a:ext>
            </a:extLst>
          </p:cNvPr>
          <p:cNvPicPr>
            <a:picLocks noChangeAspect="1"/>
          </p:cNvPicPr>
          <p:nvPr/>
        </p:nvPicPr>
        <p:blipFill>
          <a:blip r:embed="rId3"/>
          <a:stretch>
            <a:fillRect/>
          </a:stretch>
        </p:blipFill>
        <p:spPr>
          <a:xfrm>
            <a:off x="1499108" y="344836"/>
            <a:ext cx="7407626" cy="3310392"/>
          </a:xfrm>
          <a:prstGeom prst="rect">
            <a:avLst/>
          </a:prstGeom>
        </p:spPr>
      </p:pic>
      <p:pic>
        <p:nvPicPr>
          <p:cNvPr id="7" name="Picture 6">
            <a:extLst>
              <a:ext uri="{FF2B5EF4-FFF2-40B4-BE49-F238E27FC236}">
                <a16:creationId xmlns:a16="http://schemas.microsoft.com/office/drawing/2014/main" id="{72569F18-B168-013D-6E06-CED7EA6202D8}"/>
              </a:ext>
            </a:extLst>
          </p:cNvPr>
          <p:cNvPicPr>
            <a:picLocks noChangeAspect="1"/>
          </p:cNvPicPr>
          <p:nvPr/>
        </p:nvPicPr>
        <p:blipFill>
          <a:blip r:embed="rId4"/>
          <a:stretch>
            <a:fillRect/>
          </a:stretch>
        </p:blipFill>
        <p:spPr>
          <a:xfrm>
            <a:off x="1621985" y="3587364"/>
            <a:ext cx="11581472" cy="1038225"/>
          </a:xfrm>
          <a:prstGeom prst="rect">
            <a:avLst/>
          </a:prstGeom>
        </p:spPr>
      </p:pic>
    </p:spTree>
    <p:extLst>
      <p:ext uri="{BB962C8B-B14F-4D97-AF65-F5344CB8AC3E}">
        <p14:creationId xmlns:p14="http://schemas.microsoft.com/office/powerpoint/2010/main" val="2959052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192B08-91CA-0821-B514-46C1067BFF8E}"/>
              </a:ext>
            </a:extLst>
          </p:cNvPr>
          <p:cNvSpPr>
            <a:spLocks noGrp="1"/>
          </p:cNvSpPr>
          <p:nvPr>
            <p:ph type="title"/>
          </p:nvPr>
        </p:nvSpPr>
        <p:spPr/>
        <p:txBody>
          <a:bodyPr/>
          <a:lstStyle/>
          <a:p>
            <a:r>
              <a:rPr lang="en-US" sz="1800">
                <a:latin typeface="+mn-lt"/>
              </a:rPr>
              <a:t>DA26</a:t>
            </a:r>
            <a:r>
              <a:rPr lang="en-DE" sz="1800">
                <a:latin typeface="+mn-lt"/>
              </a:rPr>
              <a:t>6</a:t>
            </a:r>
            <a:br>
              <a:rPr lang="en-US"/>
            </a:br>
            <a:r>
              <a:rPr lang="en-US"/>
              <a:t>Operationalizing AI with SAP Databricks in SAP Business Data Cloud</a:t>
            </a:r>
            <a:endParaRPr lang="de-DE">
              <a:latin typeface="72 Brand Light" panose="020B0304030603020204" pitchFamily="34" charset="0"/>
            </a:endParaRPr>
          </a:p>
        </p:txBody>
      </p:sp>
      <p:sp>
        <p:nvSpPr>
          <p:cNvPr id="3" name="Textplatzhalter 2">
            <a:extLst>
              <a:ext uri="{FF2B5EF4-FFF2-40B4-BE49-F238E27FC236}">
                <a16:creationId xmlns:a16="http://schemas.microsoft.com/office/drawing/2014/main" id="{CBF3AC49-F929-5FA6-2C2C-503CB6C2827B}"/>
              </a:ext>
            </a:extLst>
          </p:cNvPr>
          <p:cNvSpPr>
            <a:spLocks noGrp="1"/>
          </p:cNvSpPr>
          <p:nvPr>
            <p:ph type="body" sz="quarter" idx="23"/>
          </p:nvPr>
        </p:nvSpPr>
        <p:spPr>
          <a:xfrm>
            <a:off x="293337" y="3703513"/>
            <a:ext cx="4271575" cy="827390"/>
          </a:xfrm>
        </p:spPr>
        <p:txBody>
          <a:bodyPr>
            <a:normAutofit/>
          </a:bodyPr>
          <a:lstStyle/>
          <a:p>
            <a:r>
              <a:rPr lang="en-DE" err="1"/>
              <a:t>Rithivika</a:t>
            </a:r>
            <a:r>
              <a:rPr lang="en-DE"/>
              <a:t> Acharya</a:t>
            </a:r>
          </a:p>
          <a:p>
            <a:r>
              <a:rPr lang="en-DE"/>
              <a:t>Neetha Pucknat</a:t>
            </a:r>
          </a:p>
          <a:p>
            <a:r>
              <a:rPr lang="en-DE"/>
              <a:t>San Tran</a:t>
            </a:r>
          </a:p>
        </p:txBody>
      </p:sp>
      <p:sp>
        <p:nvSpPr>
          <p:cNvPr id="4" name="Textplatzhalter 3">
            <a:extLst>
              <a:ext uri="{FF2B5EF4-FFF2-40B4-BE49-F238E27FC236}">
                <a16:creationId xmlns:a16="http://schemas.microsoft.com/office/drawing/2014/main" id="{67814C3B-FC4F-4566-44F1-276700799D92}"/>
              </a:ext>
            </a:extLst>
          </p:cNvPr>
          <p:cNvSpPr>
            <a:spLocks noGrp="1"/>
          </p:cNvSpPr>
          <p:nvPr>
            <p:ph type="body" sz="quarter" idx="25"/>
          </p:nvPr>
        </p:nvSpPr>
        <p:spPr>
          <a:xfrm>
            <a:off x="293337" y="4623706"/>
            <a:ext cx="4271575" cy="664801"/>
          </a:xfrm>
        </p:spPr>
        <p:txBody>
          <a:bodyPr/>
          <a:lstStyle/>
          <a:p>
            <a:r>
              <a:rPr lang="en-DE"/>
              <a:t>Product Management, SAP Business Data Cloud</a:t>
            </a:r>
            <a:br>
              <a:rPr lang="en-DE"/>
            </a:br>
            <a:r>
              <a:rPr lang="de-DE"/>
              <a:t>November 2025</a:t>
            </a:r>
          </a:p>
        </p:txBody>
      </p:sp>
    </p:spTree>
    <p:extLst>
      <p:ext uri="{BB962C8B-B14F-4D97-AF65-F5344CB8AC3E}">
        <p14:creationId xmlns:p14="http://schemas.microsoft.com/office/powerpoint/2010/main" val="2115955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F55D2-CE52-221E-B27C-48ACE6A8250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CA09B1D-5DAE-3D09-379F-EC13254E24C9}"/>
              </a:ext>
            </a:extLst>
          </p:cNvPr>
          <p:cNvSpPr>
            <a:spLocks noGrp="1"/>
          </p:cNvSpPr>
          <p:nvPr>
            <p:ph type="body" sz="quarter" idx="10"/>
          </p:nvPr>
        </p:nvSpPr>
        <p:spPr/>
        <p:txBody>
          <a:bodyPr/>
          <a:lstStyle/>
          <a:p>
            <a:r>
              <a:rPr lang="en-US" b="1" kern="0">
                <a:latin typeface="72 Brand" panose="020B0504030603020204" pitchFamily="34" charset="0"/>
                <a:ea typeface="Arial Unicode MS" pitchFamily="34" charset="-128"/>
                <a:cs typeface="72" panose="020B0503030000000003" pitchFamily="34" charset="0"/>
              </a:rPr>
              <a:t>What are the requirements and where to find the materials?</a:t>
            </a:r>
            <a:endParaRPr lang="en-US" sz="4800">
              <a:latin typeface="72 Brand" panose="020B0504030603020204" pitchFamily="34" charset="0"/>
              <a:cs typeface="72" panose="020B0503030000000003" pitchFamily="34" charset="0"/>
            </a:endParaRPr>
          </a:p>
        </p:txBody>
      </p:sp>
    </p:spTree>
    <p:extLst>
      <p:ext uri="{BB962C8B-B14F-4D97-AF65-F5344CB8AC3E}">
        <p14:creationId xmlns:p14="http://schemas.microsoft.com/office/powerpoint/2010/main" val="3479292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BC718-B9D7-D7A3-D9DE-68BED7DE6A16}"/>
            </a:ext>
          </a:extLst>
        </p:cNvPr>
        <p:cNvGrpSpPr/>
        <p:nvPr/>
      </p:nvGrpSpPr>
      <p:grpSpPr>
        <a:xfrm>
          <a:off x="0" y="0"/>
          <a:ext cx="0" cy="0"/>
          <a:chOff x="0" y="0"/>
          <a:chExt cx="0" cy="0"/>
        </a:xfrm>
      </p:grpSpPr>
      <p:sp>
        <p:nvSpPr>
          <p:cNvPr id="1185" name="Rounded Rectangle 23">
            <a:extLst>
              <a:ext uri="{FF2B5EF4-FFF2-40B4-BE49-F238E27FC236}">
                <a16:creationId xmlns:a16="http://schemas.microsoft.com/office/drawing/2014/main" id="{F45EA84A-7885-327A-3745-43A11CEA7B76}"/>
              </a:ext>
            </a:extLst>
          </p:cNvPr>
          <p:cNvSpPr/>
          <p:nvPr/>
        </p:nvSpPr>
        <p:spPr bwMode="gray">
          <a:xfrm>
            <a:off x="6649313" y="3374339"/>
            <a:ext cx="1694403" cy="851791"/>
          </a:xfrm>
          <a:prstGeom prst="roundRect">
            <a:avLst>
              <a:gd name="adj" fmla="val 2921"/>
            </a:avLst>
          </a:prstGeom>
          <a:solidFill>
            <a:schemeClr val="bg1"/>
          </a:solidFill>
          <a:ln>
            <a:solidFill>
              <a:srgbClr val="89D1FF"/>
            </a:solidFill>
            <a:headEnd type="none" w="med" len="med"/>
            <a:tailEnd type="none" w="med" len="med"/>
          </a:ln>
          <a:effectLst>
            <a:outerShdw blurRad="508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884" tIns="35991" rIns="89884" bIns="35954" numCol="1" spcCol="0" rtlCol="0" fromWordArt="0" anchor="t" anchorCtr="0" forceAA="0" compatLnSpc="1">
            <a:prstTxWarp prst="textNoShape">
              <a:avLst/>
            </a:prstTxWarp>
            <a:noAutofit/>
          </a:bodyPr>
          <a:lstStyle/>
          <a:p>
            <a:pPr defTabSz="1088449"/>
            <a:r>
              <a:rPr lang="en-US" sz="1100">
                <a:solidFill>
                  <a:srgbClr val="000000"/>
                </a:solidFill>
                <a:latin typeface="72 Brand Medium"/>
              </a:rPr>
              <a:t>SAP Datasphere</a:t>
            </a:r>
          </a:p>
        </p:txBody>
      </p:sp>
      <p:sp>
        <p:nvSpPr>
          <p:cNvPr id="3" name="Abgerundetes Rechteck 206">
            <a:extLst>
              <a:ext uri="{FF2B5EF4-FFF2-40B4-BE49-F238E27FC236}">
                <a16:creationId xmlns:a16="http://schemas.microsoft.com/office/drawing/2014/main" id="{67BC7869-7BCC-697F-CB71-FBAFF4A4C21A}"/>
              </a:ext>
            </a:extLst>
          </p:cNvPr>
          <p:cNvSpPr/>
          <p:nvPr/>
        </p:nvSpPr>
        <p:spPr bwMode="gray">
          <a:xfrm>
            <a:off x="188259" y="975994"/>
            <a:ext cx="8482775" cy="1411562"/>
          </a:xfrm>
          <a:prstGeom prst="roundRect">
            <a:avLst>
              <a:gd name="adj" fmla="val 5626"/>
            </a:avLst>
          </a:prstGeom>
          <a:noFill/>
          <a:ln w="9525" algn="ctr">
            <a:solidFill>
              <a:srgbClr val="ACB6C0"/>
            </a:solidFill>
            <a:miter lim="800000"/>
            <a:headEnd/>
            <a:tailEnd/>
          </a:ln>
        </p:spPr>
        <p:txBody>
          <a:bodyPr lIns="90000" tIns="72000" rIns="90000" bIns="72000" rtlCol="0" anchor="t" anchorCtr="0"/>
          <a:lstStyle/>
          <a:p>
            <a:pPr defTabSz="914400" fontAlgn="base">
              <a:spcBef>
                <a:spcPct val="50000"/>
              </a:spcBef>
              <a:spcAft>
                <a:spcPct val="0"/>
              </a:spcAft>
              <a:buClr>
                <a:srgbClr val="F0AB00"/>
              </a:buClr>
              <a:buSzPct val="80000"/>
            </a:pPr>
            <a:r>
              <a:rPr lang="en-DE" sz="1400" b="1" kern="0">
                <a:solidFill>
                  <a:schemeClr val="bg2">
                    <a:lumMod val="75000"/>
                  </a:schemeClr>
                </a:solidFill>
                <a:latin typeface="72 Brand" panose="020B0504030603020204" pitchFamily="34" charset="0"/>
                <a:ea typeface="Arial Unicode MS" pitchFamily="34" charset="-128"/>
                <a:sym typeface="72" panose="020B0503030000000003" pitchFamily="34" charset="0"/>
              </a:rPr>
              <a:t>Scenario: Cashflow Forecast</a:t>
            </a:r>
          </a:p>
          <a:p>
            <a:pPr defTabSz="914400" fontAlgn="base">
              <a:spcBef>
                <a:spcPct val="50000"/>
              </a:spcBef>
              <a:spcAft>
                <a:spcPct val="0"/>
              </a:spcAft>
              <a:buClr>
                <a:srgbClr val="F0AB00"/>
              </a:buClr>
              <a:buSzPct val="80000"/>
            </a:pPr>
            <a:r>
              <a:rPr lang="en-DE" sz="1200">
                <a:latin typeface="72 Brand" panose="020B0504030603020204" pitchFamily="34" charset="0"/>
              </a:rPr>
              <a:t>The data scientist wants to forecast the cashflow for the upcoming 6 months and make the result available for reporting. For that he needs to access the cashflow data product from S/4HANA, apply ML/AI model training and forecasting, and share / install the enriched data product in BDC Cockpit and Datasphere. </a:t>
            </a:r>
            <a:endParaRPr lang="en-DE" sz="1200" b="1" kern="0">
              <a:solidFill>
                <a:schemeClr val="bg2">
                  <a:lumMod val="75000"/>
                </a:schemeClr>
              </a:solidFill>
              <a:latin typeface="72 Brand" panose="020B0504030603020204" pitchFamily="34" charset="0"/>
              <a:ea typeface="Arial Unicode MS" pitchFamily="34" charset="-128"/>
              <a:sym typeface="72" panose="020B0503030000000003" pitchFamily="34" charset="0"/>
            </a:endParaRPr>
          </a:p>
          <a:p>
            <a:pPr defTabSz="914400" fontAlgn="base">
              <a:spcBef>
                <a:spcPct val="50000"/>
              </a:spcBef>
              <a:spcAft>
                <a:spcPct val="0"/>
              </a:spcAft>
              <a:buClr>
                <a:srgbClr val="F0AB00"/>
              </a:buClr>
              <a:buSzPct val="80000"/>
            </a:pPr>
            <a:endParaRPr lang="de-DE" sz="1400" b="1" kern="0">
              <a:solidFill>
                <a:schemeClr val="bg2">
                  <a:lumMod val="75000"/>
                </a:schemeClr>
              </a:solidFill>
              <a:latin typeface="72 Brand" panose="020B0504030603020204" pitchFamily="34" charset="0"/>
              <a:ea typeface="Arial Unicode MS" pitchFamily="34" charset="-128"/>
              <a:sym typeface="72" panose="020B0503030000000003" pitchFamily="34" charset="0"/>
            </a:endParaRPr>
          </a:p>
        </p:txBody>
      </p:sp>
      <p:sp>
        <p:nvSpPr>
          <p:cNvPr id="8" name="Rectangle 101">
            <a:extLst>
              <a:ext uri="{FF2B5EF4-FFF2-40B4-BE49-F238E27FC236}">
                <a16:creationId xmlns:a16="http://schemas.microsoft.com/office/drawing/2014/main" id="{E4605E47-E2F2-E872-A9AC-88E3DD6D706F}"/>
              </a:ext>
            </a:extLst>
          </p:cNvPr>
          <p:cNvSpPr/>
          <p:nvPr/>
        </p:nvSpPr>
        <p:spPr bwMode="gray">
          <a:xfrm>
            <a:off x="8820807" y="975994"/>
            <a:ext cx="3118896" cy="724918"/>
          </a:xfrm>
          <a:prstGeom prst="roundRect">
            <a:avLst>
              <a:gd name="adj" fmla="val 8148"/>
            </a:avLst>
          </a:prstGeom>
          <a:noFill/>
          <a:ln w="9525" algn="ctr">
            <a:solidFill>
              <a:srgbClr val="ACB6C0"/>
            </a:solidFill>
            <a:miter lim="800000"/>
            <a:headEnd/>
            <a:tailEnd/>
          </a:ln>
        </p:spPr>
        <p:txBody>
          <a:bodyPr lIns="90000" tIns="72000" rIns="90000" bIns="72000" rtlCol="0" anchor="t" anchorCtr="0"/>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DE" sz="1400" b="1" i="0" u="none" strike="noStrike" kern="0" cap="none" spc="0" normalizeH="0" baseline="0" noProof="0">
                <a:ln>
                  <a:noFill/>
                </a:ln>
                <a:solidFill>
                  <a:schemeClr val="bg2">
                    <a:lumMod val="75000"/>
                  </a:schemeClr>
                </a:solidFill>
                <a:effectLst/>
                <a:uLnTx/>
                <a:uFillTx/>
                <a:latin typeface="72 Brand" panose="020B0504030603020204" pitchFamily="34" charset="0"/>
                <a:ea typeface="Arial Unicode MS" pitchFamily="34" charset="-128"/>
                <a:cs typeface="Arial Unicode MS" pitchFamily="34" charset="-128"/>
                <a:sym typeface="72" panose="020B0503030000000003" pitchFamily="34" charset="0"/>
              </a:rPr>
              <a:t>Persona</a:t>
            </a:r>
          </a:p>
          <a:p>
            <a:pPr marL="285750" indent="-285750" defTabSz="914400" fontAlgn="base">
              <a:spcBef>
                <a:spcPct val="50000"/>
              </a:spcBef>
              <a:spcAft>
                <a:spcPct val="0"/>
              </a:spcAft>
              <a:buClr>
                <a:srgbClr val="F0AB00"/>
              </a:buClr>
              <a:buSzPct val="80000"/>
              <a:buFont typeface="Wingdings" panose="05000000000000000000" pitchFamily="2" charset="2"/>
              <a:buChar char="§"/>
              <a:defRPr/>
            </a:pPr>
            <a:r>
              <a:rPr lang="en-US" sz="1200">
                <a:latin typeface="72 Brand" panose="020B0504030603020204" pitchFamily="34" charset="0"/>
              </a:rPr>
              <a:t>D</a:t>
            </a:r>
            <a:r>
              <a:rPr lang="en-DE" sz="1200">
                <a:latin typeface="72 Brand" panose="020B0504030603020204" pitchFamily="34" charset="0"/>
              </a:rPr>
              <a:t>ata Scientist / AI Engineer</a:t>
            </a:r>
            <a:endParaRPr lang="en-DE" sz="1400" b="1" kern="0">
              <a:solidFill>
                <a:srgbClr val="002986"/>
              </a:solidFill>
              <a:latin typeface="72 Brand" panose="020B0504030603020204" pitchFamily="34" charset="0"/>
              <a:ea typeface="Arial Unicode MS" pitchFamily="34" charset="-128"/>
              <a:cs typeface="Arial Unicode MS" pitchFamily="34" charset="-128"/>
              <a:sym typeface="72" panose="020B0503030000000003" pitchFamily="34" charset="0"/>
            </a:endParaRPr>
          </a:p>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400" b="1" i="0" u="none" strike="noStrike" kern="0" cap="none" spc="0" normalizeH="0" baseline="0" noProof="0">
              <a:ln>
                <a:noFill/>
              </a:ln>
              <a:solidFill>
                <a:srgbClr val="002986"/>
              </a:solidFill>
              <a:effectLst/>
              <a:uLnTx/>
              <a:uFillTx/>
              <a:latin typeface="72 Brand" panose="020B0504030603020204" pitchFamily="34" charset="0"/>
              <a:ea typeface="Arial Unicode MS" pitchFamily="34" charset="-128"/>
              <a:cs typeface="Arial Unicode MS" pitchFamily="34" charset="-128"/>
              <a:sym typeface="72" panose="020B0503030000000003" pitchFamily="34" charset="0"/>
            </a:endParaRPr>
          </a:p>
        </p:txBody>
      </p:sp>
      <p:sp>
        <p:nvSpPr>
          <p:cNvPr id="9" name="Rectangle 101">
            <a:extLst>
              <a:ext uri="{FF2B5EF4-FFF2-40B4-BE49-F238E27FC236}">
                <a16:creationId xmlns:a16="http://schemas.microsoft.com/office/drawing/2014/main" id="{3111FD1D-7BC4-4687-1CC6-64C5EF03E870}"/>
              </a:ext>
            </a:extLst>
          </p:cNvPr>
          <p:cNvSpPr/>
          <p:nvPr/>
        </p:nvSpPr>
        <p:spPr bwMode="gray">
          <a:xfrm>
            <a:off x="8820807" y="1821359"/>
            <a:ext cx="3118896" cy="1443988"/>
          </a:xfrm>
          <a:prstGeom prst="roundRect">
            <a:avLst>
              <a:gd name="adj" fmla="val 5271"/>
            </a:avLst>
          </a:prstGeom>
          <a:noFill/>
          <a:ln w="9525" algn="ctr">
            <a:solidFill>
              <a:srgbClr val="ACB6C0"/>
            </a:solidFill>
            <a:miter lim="800000"/>
            <a:headEnd/>
            <a:tailEnd/>
          </a:ln>
        </p:spPr>
        <p:txBody>
          <a:bodyPr lIns="90000" tIns="72000" rIns="90000" bIns="72000" rtlCol="0" anchor="t" anchorCtr="0"/>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DE" sz="1400" b="1" i="0" u="none" strike="noStrike" kern="0" cap="none" spc="0" normalizeH="0" baseline="0" noProof="0">
                <a:ln>
                  <a:noFill/>
                </a:ln>
                <a:solidFill>
                  <a:schemeClr val="bg2">
                    <a:lumMod val="75000"/>
                  </a:schemeClr>
                </a:solidFill>
                <a:effectLst/>
                <a:uLnTx/>
                <a:uFillTx/>
                <a:latin typeface="72 Brand" panose="020B0504030603020204" pitchFamily="34" charset="0"/>
                <a:ea typeface="Arial Unicode MS" pitchFamily="34" charset="-128"/>
                <a:cs typeface="Arial Unicode MS" pitchFamily="34" charset="-128"/>
                <a:sym typeface="72" panose="020B0503030000000003" pitchFamily="34" charset="0"/>
              </a:rPr>
              <a:t>Goal</a:t>
            </a:r>
          </a:p>
          <a:p>
            <a:pPr marL="285750" indent="-285750" defTabSz="914400" fontAlgn="base">
              <a:spcBef>
                <a:spcPct val="50000"/>
              </a:spcBef>
              <a:spcAft>
                <a:spcPct val="0"/>
              </a:spcAft>
              <a:buClr>
                <a:srgbClr val="F0AB00"/>
              </a:buClr>
              <a:buSzPct val="80000"/>
              <a:buFont typeface="Wingdings" panose="05000000000000000000" pitchFamily="2" charset="2"/>
              <a:buChar char="§"/>
              <a:defRPr/>
            </a:pPr>
            <a:r>
              <a:rPr lang="en-DE" sz="1200">
                <a:latin typeface="72 Brand" panose="020B0504030603020204" pitchFamily="34" charset="0"/>
              </a:rPr>
              <a:t>Enrich Data Product with ML / AI insights</a:t>
            </a:r>
          </a:p>
          <a:p>
            <a:pPr marL="285750" indent="-285750" defTabSz="914400" fontAlgn="base">
              <a:spcBef>
                <a:spcPct val="50000"/>
              </a:spcBef>
              <a:spcAft>
                <a:spcPct val="0"/>
              </a:spcAft>
              <a:buClr>
                <a:srgbClr val="F0AB00"/>
              </a:buClr>
              <a:buSzPct val="80000"/>
              <a:buFont typeface="Wingdings" panose="05000000000000000000" pitchFamily="2" charset="2"/>
              <a:buChar char="§"/>
              <a:defRPr/>
            </a:pPr>
            <a:r>
              <a:rPr lang="en-DE" sz="1200">
                <a:latin typeface="72 Brand" panose="020B0504030603020204" pitchFamily="34" charset="0"/>
              </a:rPr>
              <a:t>Consume enriched custom Data Product in Datasphere and Analytics Cloud</a:t>
            </a:r>
            <a:endParaRPr lang="en-US" sz="1200">
              <a:latin typeface="72 Brand" panose="020B0504030603020204" pitchFamily="34" charset="0"/>
            </a:endParaRPr>
          </a:p>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400" b="1" i="0" u="none" strike="noStrike" kern="0" cap="none" spc="0" normalizeH="0" baseline="0" noProof="0">
              <a:ln>
                <a:noFill/>
              </a:ln>
              <a:solidFill>
                <a:srgbClr val="002986"/>
              </a:solidFill>
              <a:effectLst/>
              <a:uLnTx/>
              <a:uFillTx/>
              <a:latin typeface="72 Brand" panose="020B0504030603020204" pitchFamily="34" charset="0"/>
              <a:ea typeface="Arial Unicode MS" pitchFamily="34" charset="-128"/>
              <a:cs typeface="Arial Unicode MS" pitchFamily="34" charset="-128"/>
              <a:sym typeface="72" panose="020B0503030000000003" pitchFamily="34" charset="0"/>
            </a:endParaRPr>
          </a:p>
        </p:txBody>
      </p:sp>
      <p:sp>
        <p:nvSpPr>
          <p:cNvPr id="22" name="Abgerundetes Rechteck 206">
            <a:extLst>
              <a:ext uri="{FF2B5EF4-FFF2-40B4-BE49-F238E27FC236}">
                <a16:creationId xmlns:a16="http://schemas.microsoft.com/office/drawing/2014/main" id="{EA4B0027-1F82-E2EC-C3B8-BB5657E5BD88}"/>
              </a:ext>
            </a:extLst>
          </p:cNvPr>
          <p:cNvSpPr/>
          <p:nvPr/>
        </p:nvSpPr>
        <p:spPr bwMode="gray">
          <a:xfrm>
            <a:off x="188259" y="2502895"/>
            <a:ext cx="8482775" cy="3929926"/>
          </a:xfrm>
          <a:prstGeom prst="roundRect">
            <a:avLst>
              <a:gd name="adj" fmla="val 2462"/>
            </a:avLst>
          </a:prstGeom>
          <a:noFill/>
          <a:ln w="9525" algn="ctr">
            <a:solidFill>
              <a:srgbClr val="ACB6C0"/>
            </a:solidFill>
            <a:miter lim="800000"/>
            <a:headEnd/>
            <a:tailEnd/>
          </a:ln>
        </p:spPr>
        <p:txBody>
          <a:bodyPr lIns="90000" tIns="72000" rIns="90000" bIns="72000" rtlCol="0" anchor="t" anchorCtr="0"/>
          <a:lstStyle/>
          <a:p>
            <a:pPr defTabSz="914400" fontAlgn="base">
              <a:spcBef>
                <a:spcPct val="50000"/>
              </a:spcBef>
              <a:spcAft>
                <a:spcPct val="0"/>
              </a:spcAft>
              <a:buClr>
                <a:srgbClr val="F0AB00"/>
              </a:buClr>
              <a:buSzPct val="80000"/>
            </a:pPr>
            <a:r>
              <a:rPr lang="en-DE" sz="1400" b="1" kern="0">
                <a:solidFill>
                  <a:schemeClr val="bg2">
                    <a:lumMod val="75000"/>
                  </a:schemeClr>
                </a:solidFill>
                <a:latin typeface="72 Brand" panose="020B0504030603020204" pitchFamily="34" charset="0"/>
                <a:ea typeface="Arial Unicode MS" pitchFamily="34" charset="-128"/>
                <a:sym typeface="72" panose="020B0503030000000003" pitchFamily="34" charset="0"/>
              </a:rPr>
              <a:t>Scenario Flow</a:t>
            </a:r>
            <a:endParaRPr lang="de-DE" sz="1400" b="1" kern="0">
              <a:solidFill>
                <a:schemeClr val="bg2">
                  <a:lumMod val="75000"/>
                </a:schemeClr>
              </a:solidFill>
              <a:latin typeface="72 Brand" panose="020B0504030603020204" pitchFamily="34" charset="0"/>
              <a:ea typeface="Arial Unicode MS" pitchFamily="34" charset="-128"/>
              <a:sym typeface="72" panose="020B0503030000000003" pitchFamily="34" charset="0"/>
            </a:endParaRPr>
          </a:p>
        </p:txBody>
      </p:sp>
      <p:sp>
        <p:nvSpPr>
          <p:cNvPr id="1189" name="Rounded Rectangle 23">
            <a:extLst>
              <a:ext uri="{FF2B5EF4-FFF2-40B4-BE49-F238E27FC236}">
                <a16:creationId xmlns:a16="http://schemas.microsoft.com/office/drawing/2014/main" id="{9934F7C6-5C0B-A43B-2083-CC1A81967639}"/>
              </a:ext>
            </a:extLst>
          </p:cNvPr>
          <p:cNvSpPr/>
          <p:nvPr/>
        </p:nvSpPr>
        <p:spPr bwMode="gray">
          <a:xfrm>
            <a:off x="3869438" y="4399975"/>
            <a:ext cx="4456298" cy="1006889"/>
          </a:xfrm>
          <a:prstGeom prst="roundRect">
            <a:avLst>
              <a:gd name="adj" fmla="val 2327"/>
            </a:avLst>
          </a:prstGeom>
          <a:solidFill>
            <a:schemeClr val="bg1"/>
          </a:solidFill>
          <a:ln>
            <a:solidFill>
              <a:srgbClr val="89D1FF"/>
            </a:solidFill>
            <a:headEnd type="none" w="med" len="med"/>
            <a:tailEnd type="none" w="med" len="med"/>
          </a:ln>
          <a:effectLst>
            <a:outerShdw blurRad="508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884" tIns="35991" rIns="89884" bIns="35954" numCol="1" spcCol="0" rtlCol="0" fromWordArt="0" anchor="t" anchorCtr="0" forceAA="0" compatLnSpc="1">
            <a:prstTxWarp prst="textNoShape">
              <a:avLst/>
            </a:prstTxWarp>
            <a:noAutofit/>
          </a:bodyPr>
          <a:lstStyle/>
          <a:p>
            <a:pPr defTabSz="1088449"/>
            <a:r>
              <a:rPr lang="en-US" sz="1100">
                <a:solidFill>
                  <a:srgbClr val="000000"/>
                </a:solidFill>
                <a:latin typeface="72 Brand Medium"/>
              </a:rPr>
              <a:t>SAP BDC Cockpit</a:t>
            </a:r>
          </a:p>
        </p:txBody>
      </p:sp>
      <p:sp>
        <p:nvSpPr>
          <p:cNvPr id="1190" name="Rectangle: Rounded Corners 39">
            <a:extLst>
              <a:ext uri="{FF2B5EF4-FFF2-40B4-BE49-F238E27FC236}">
                <a16:creationId xmlns:a16="http://schemas.microsoft.com/office/drawing/2014/main" id="{24AF5112-3255-6B10-4B3C-BE7C0A959044}"/>
              </a:ext>
            </a:extLst>
          </p:cNvPr>
          <p:cNvSpPr/>
          <p:nvPr/>
        </p:nvSpPr>
        <p:spPr bwMode="auto">
          <a:xfrm>
            <a:off x="3988039" y="4709549"/>
            <a:ext cx="4220966" cy="621875"/>
          </a:xfrm>
          <a:prstGeom prst="roundRect">
            <a:avLst>
              <a:gd name="adj" fmla="val 3368"/>
            </a:avLst>
          </a:prstGeom>
          <a:solidFill>
            <a:srgbClr val="D1E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8000" tIns="54000" rIns="90000" bIns="90000" numCol="1" spcCol="0" rtlCol="0" fromWordArt="0" anchor="t" anchorCtr="0" forceAA="0" compatLnSpc="1">
            <a:prstTxWarp prst="textNoShape">
              <a:avLst/>
            </a:prstTxWarp>
            <a:noAutofit/>
          </a:bodyPr>
          <a:lstStyle/>
          <a:p>
            <a:pPr marL="0" marR="0" lvl="0" indent="0" algn="l" defTabSz="913304"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2A86"/>
              </a:solidFill>
              <a:effectLst/>
              <a:uLnTx/>
              <a:uFillTx/>
              <a:latin typeface="72 Brand"/>
              <a:ea typeface="+mn-ea"/>
              <a:cs typeface="72" panose="020B0503030000000003" pitchFamily="34" charset="0"/>
            </a:endParaRPr>
          </a:p>
        </p:txBody>
      </p:sp>
      <p:pic>
        <p:nvPicPr>
          <p:cNvPr id="1191" name="Graphic 1190">
            <a:extLst>
              <a:ext uri="{FF2B5EF4-FFF2-40B4-BE49-F238E27FC236}">
                <a16:creationId xmlns:a16="http://schemas.microsoft.com/office/drawing/2014/main" id="{C51285FB-C123-64AB-EE02-163E9604ECC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071090" y="4764906"/>
            <a:ext cx="180000" cy="191251"/>
          </a:xfrm>
          <a:prstGeom prst="rect">
            <a:avLst/>
          </a:prstGeom>
          <a:effectLst/>
        </p:spPr>
      </p:pic>
      <p:sp>
        <p:nvSpPr>
          <p:cNvPr id="1192" name="TextBox 1191">
            <a:extLst>
              <a:ext uri="{FF2B5EF4-FFF2-40B4-BE49-F238E27FC236}">
                <a16:creationId xmlns:a16="http://schemas.microsoft.com/office/drawing/2014/main" id="{7A832C07-5EBA-525D-42B5-D1DD81D42532}"/>
              </a:ext>
            </a:extLst>
          </p:cNvPr>
          <p:cNvSpPr txBox="1"/>
          <p:nvPr/>
        </p:nvSpPr>
        <p:spPr>
          <a:xfrm>
            <a:off x="4288466" y="4775148"/>
            <a:ext cx="730969" cy="153888"/>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000000"/>
              </a:buClr>
              <a:buSzPct val="100000"/>
              <a:buFontTx/>
              <a:buNone/>
              <a:tabLst/>
              <a:defRPr/>
            </a:pPr>
            <a:r>
              <a:rPr kumimoji="0" lang="en-US" sz="1000" b="0" i="0" u="none" strike="noStrike" kern="1200" cap="none" spc="0" normalizeH="0" baseline="0" noProof="0">
                <a:ln>
                  <a:noFill/>
                </a:ln>
                <a:solidFill>
                  <a:srgbClr val="002A86"/>
                </a:solidFill>
                <a:effectLst/>
                <a:uLnTx/>
                <a:uFillTx/>
                <a:latin typeface="72 Brand"/>
                <a:ea typeface="+mn-ea"/>
                <a:cs typeface="72" panose="020B0503030000000003" pitchFamily="34" charset="0"/>
              </a:rPr>
              <a:t>Data Catalog</a:t>
            </a:r>
          </a:p>
        </p:txBody>
      </p:sp>
      <p:sp>
        <p:nvSpPr>
          <p:cNvPr id="1193" name="Rounded Rectangle 23">
            <a:extLst>
              <a:ext uri="{FF2B5EF4-FFF2-40B4-BE49-F238E27FC236}">
                <a16:creationId xmlns:a16="http://schemas.microsoft.com/office/drawing/2014/main" id="{532BA2A9-3DDC-F7C9-BAC9-BC24E179E75C}"/>
              </a:ext>
            </a:extLst>
          </p:cNvPr>
          <p:cNvSpPr/>
          <p:nvPr/>
        </p:nvSpPr>
        <p:spPr bwMode="gray">
          <a:xfrm>
            <a:off x="3869437" y="2617028"/>
            <a:ext cx="2628853" cy="1623943"/>
          </a:xfrm>
          <a:prstGeom prst="roundRect">
            <a:avLst>
              <a:gd name="adj" fmla="val 5160"/>
            </a:avLst>
          </a:prstGeom>
          <a:solidFill>
            <a:schemeClr val="bg1"/>
          </a:solidFill>
          <a:ln>
            <a:solidFill>
              <a:srgbClr val="89D1FF"/>
            </a:solidFill>
            <a:headEnd type="none" w="med" len="med"/>
            <a:tailEnd type="none" w="med" len="med"/>
          </a:ln>
          <a:effectLst>
            <a:outerShdw blurRad="508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884" tIns="35991" rIns="89884" bIns="35954" numCol="1" spcCol="0" rtlCol="0" fromWordArt="0" anchor="t" anchorCtr="0" forceAA="0" compatLnSpc="1">
            <a:prstTxWarp prst="textNoShape">
              <a:avLst/>
            </a:prstTxWarp>
            <a:noAutofit/>
          </a:bodyPr>
          <a:lstStyle/>
          <a:p>
            <a:pPr marL="0" marR="0" lvl="0" indent="0" algn="l" defTabSz="108844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72 Brand Medium"/>
                <a:ea typeface="+mn-ea"/>
                <a:cs typeface="+mn-cs"/>
              </a:rPr>
              <a:t>SAP Databricks</a:t>
            </a:r>
          </a:p>
        </p:txBody>
      </p:sp>
      <p:sp>
        <p:nvSpPr>
          <p:cNvPr id="1194" name="Rectangle: Rounded Corners 39">
            <a:extLst>
              <a:ext uri="{FF2B5EF4-FFF2-40B4-BE49-F238E27FC236}">
                <a16:creationId xmlns:a16="http://schemas.microsoft.com/office/drawing/2014/main" id="{E3AC40FD-10BF-FC53-2517-58E9825C13AB}"/>
              </a:ext>
            </a:extLst>
          </p:cNvPr>
          <p:cNvSpPr/>
          <p:nvPr/>
        </p:nvSpPr>
        <p:spPr bwMode="auto">
          <a:xfrm>
            <a:off x="3988307" y="2965396"/>
            <a:ext cx="2398473" cy="1171900"/>
          </a:xfrm>
          <a:prstGeom prst="roundRect">
            <a:avLst>
              <a:gd name="adj" fmla="val 3723"/>
            </a:avLst>
          </a:prstGeom>
          <a:solidFill>
            <a:srgbClr val="D1E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8000" tIns="54000" rIns="90000" bIns="90000" numCol="1" spcCol="0" rtlCol="0" fromWordArt="0" anchor="t" anchorCtr="0" forceAA="0" compatLnSpc="1">
            <a:prstTxWarp prst="textNoShape">
              <a:avLst/>
            </a:prstTxWarp>
            <a:noAutofit/>
          </a:bodyPr>
          <a:lstStyle/>
          <a:p>
            <a:pPr marL="0" marR="0" lvl="0" indent="0" algn="l" defTabSz="913304"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2A86"/>
              </a:solidFill>
              <a:effectLst/>
              <a:uLnTx/>
              <a:uFillTx/>
              <a:latin typeface="72 Brand"/>
              <a:ea typeface="+mn-ea"/>
              <a:cs typeface="72" panose="020B0503030000000003" pitchFamily="34" charset="0"/>
            </a:endParaRPr>
          </a:p>
        </p:txBody>
      </p:sp>
      <p:sp>
        <p:nvSpPr>
          <p:cNvPr id="1195" name="TextBox 1194">
            <a:extLst>
              <a:ext uri="{FF2B5EF4-FFF2-40B4-BE49-F238E27FC236}">
                <a16:creationId xmlns:a16="http://schemas.microsoft.com/office/drawing/2014/main" id="{03DF0125-C187-F06B-D489-258625AD9655}"/>
              </a:ext>
            </a:extLst>
          </p:cNvPr>
          <p:cNvSpPr txBox="1"/>
          <p:nvPr/>
        </p:nvSpPr>
        <p:spPr>
          <a:xfrm>
            <a:off x="4288466" y="3094236"/>
            <a:ext cx="775138" cy="153888"/>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000000"/>
              </a:buClr>
              <a:buSzPct val="100000"/>
              <a:buFontTx/>
              <a:buNone/>
              <a:tabLst/>
              <a:defRPr/>
            </a:pPr>
            <a:r>
              <a:rPr kumimoji="0" lang="en-US" sz="1000" b="0" i="0" u="none" strike="noStrike" kern="1200" cap="none" spc="0" normalizeH="0" baseline="0" noProof="0">
                <a:ln>
                  <a:noFill/>
                </a:ln>
                <a:solidFill>
                  <a:srgbClr val="002A86"/>
                </a:solidFill>
                <a:effectLst/>
                <a:uLnTx/>
                <a:uFillTx/>
                <a:latin typeface="72 Brand"/>
                <a:ea typeface="+mn-ea"/>
                <a:cs typeface="72" panose="020B0503030000000003" pitchFamily="34" charset="0"/>
              </a:rPr>
              <a:t>Unity Catalog</a:t>
            </a:r>
          </a:p>
        </p:txBody>
      </p:sp>
      <p:sp>
        <p:nvSpPr>
          <p:cNvPr id="1196" name="Rounded Rectangle 23">
            <a:extLst>
              <a:ext uri="{FF2B5EF4-FFF2-40B4-BE49-F238E27FC236}">
                <a16:creationId xmlns:a16="http://schemas.microsoft.com/office/drawing/2014/main" id="{231FC10C-3C67-9EAE-4788-3BAD04189E3D}"/>
              </a:ext>
            </a:extLst>
          </p:cNvPr>
          <p:cNvSpPr/>
          <p:nvPr/>
        </p:nvSpPr>
        <p:spPr bwMode="gray">
          <a:xfrm>
            <a:off x="6641375" y="2607183"/>
            <a:ext cx="1694403" cy="658164"/>
          </a:xfrm>
          <a:prstGeom prst="roundRect">
            <a:avLst>
              <a:gd name="adj" fmla="val 5088"/>
            </a:avLst>
          </a:prstGeom>
          <a:solidFill>
            <a:schemeClr val="bg1"/>
          </a:solidFill>
          <a:ln>
            <a:solidFill>
              <a:srgbClr val="89D1FF"/>
            </a:solidFill>
            <a:headEnd type="none" w="med" len="med"/>
            <a:tailEnd type="none" w="med" len="med"/>
          </a:ln>
          <a:effectLst>
            <a:outerShdw blurRad="508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884" tIns="35991" rIns="89884" bIns="35954" numCol="1" spcCol="0" rtlCol="0" fromWordArt="0" anchor="t" anchorCtr="0" forceAA="0" compatLnSpc="1">
            <a:prstTxWarp prst="textNoShape">
              <a:avLst/>
            </a:prstTxWarp>
            <a:noAutofit/>
          </a:bodyPr>
          <a:lstStyle/>
          <a:p>
            <a:pPr marL="0" marR="0" lvl="0" indent="0" algn="l" defTabSz="108844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72 Brand Medium"/>
                <a:ea typeface="+mn-ea"/>
                <a:cs typeface="+mn-cs"/>
              </a:rPr>
              <a:t>SAP Analytics Cloud</a:t>
            </a:r>
          </a:p>
        </p:txBody>
      </p:sp>
      <p:sp>
        <p:nvSpPr>
          <p:cNvPr id="1198" name="Rounded Rectangle 23">
            <a:extLst>
              <a:ext uri="{FF2B5EF4-FFF2-40B4-BE49-F238E27FC236}">
                <a16:creationId xmlns:a16="http://schemas.microsoft.com/office/drawing/2014/main" id="{5FC987C5-D5F0-46A9-DB03-C62EFE4EE0DD}"/>
              </a:ext>
            </a:extLst>
          </p:cNvPr>
          <p:cNvSpPr/>
          <p:nvPr/>
        </p:nvSpPr>
        <p:spPr bwMode="gray">
          <a:xfrm>
            <a:off x="3869439" y="5511744"/>
            <a:ext cx="4456300" cy="741177"/>
          </a:xfrm>
          <a:prstGeom prst="roundRect">
            <a:avLst>
              <a:gd name="adj" fmla="val 2868"/>
            </a:avLst>
          </a:prstGeom>
          <a:solidFill>
            <a:schemeClr val="bg1"/>
          </a:solidFill>
          <a:ln>
            <a:solidFill>
              <a:srgbClr val="89D1FF"/>
            </a:solidFill>
            <a:headEnd type="none" w="med" len="med"/>
            <a:tailEnd type="none" w="med" len="med"/>
          </a:ln>
          <a:effectLst>
            <a:outerShdw blurRad="508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884" tIns="35991" rIns="89884" bIns="35954" numCol="1" spcCol="0" rtlCol="0" fromWordArt="0" anchor="t" anchorCtr="0" forceAA="0" compatLnSpc="1">
            <a:prstTxWarp prst="textNoShape">
              <a:avLst/>
            </a:prstTxWarp>
            <a:noAutofit/>
          </a:bodyPr>
          <a:lstStyle/>
          <a:p>
            <a:pPr defTabSz="1088449"/>
            <a:r>
              <a:rPr lang="en-US" sz="1100">
                <a:solidFill>
                  <a:srgbClr val="000000"/>
                </a:solidFill>
                <a:latin typeface="72 Brand Medium"/>
              </a:rPr>
              <a:t>SAP Foundation </a:t>
            </a:r>
            <a:br>
              <a:rPr lang="en-DE" sz="1100">
                <a:solidFill>
                  <a:srgbClr val="000000"/>
                </a:solidFill>
                <a:latin typeface="72 Brand Medium"/>
              </a:rPr>
            </a:br>
            <a:r>
              <a:rPr lang="en-US" sz="1100">
                <a:solidFill>
                  <a:srgbClr val="000000"/>
                </a:solidFill>
                <a:latin typeface="72 Brand Medium"/>
              </a:rPr>
              <a:t>Service</a:t>
            </a:r>
          </a:p>
        </p:txBody>
      </p:sp>
      <p:sp>
        <p:nvSpPr>
          <p:cNvPr id="1204" name="Rectangle: Rounded Corners 39">
            <a:extLst>
              <a:ext uri="{FF2B5EF4-FFF2-40B4-BE49-F238E27FC236}">
                <a16:creationId xmlns:a16="http://schemas.microsoft.com/office/drawing/2014/main" id="{05780BF2-20EF-8F07-E40B-CB25703B4082}"/>
              </a:ext>
            </a:extLst>
          </p:cNvPr>
          <p:cNvSpPr/>
          <p:nvPr/>
        </p:nvSpPr>
        <p:spPr bwMode="auto">
          <a:xfrm>
            <a:off x="5121708" y="5668988"/>
            <a:ext cx="1446732" cy="521755"/>
          </a:xfrm>
          <a:prstGeom prst="roundRect">
            <a:avLst>
              <a:gd name="adj" fmla="val 10479"/>
            </a:avLst>
          </a:prstGeom>
          <a:solidFill>
            <a:schemeClr val="bg1"/>
          </a:solidFill>
          <a:ln w="12700" cap="rnd">
            <a:solidFill>
              <a:srgbClr val="002A86"/>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2000" tIns="36000" rIns="90000" bIns="90000" numCol="1" spcCol="0" rtlCol="0" fromWordArt="0" anchor="ctr" anchorCtr="0" forceAA="0" compatLnSpc="1">
            <a:prstTxWarp prst="textNoShape">
              <a:avLst/>
            </a:prstTxWarp>
            <a:noAutofit/>
          </a:bodyPr>
          <a:lstStyle/>
          <a:p>
            <a:pPr defTabSz="913578" eaLnBrk="0" fontAlgn="base" hangingPunct="0">
              <a:spcBef>
                <a:spcPct val="0"/>
              </a:spcBef>
              <a:spcAft>
                <a:spcPct val="0"/>
              </a:spcAft>
            </a:pPr>
            <a:r>
              <a:rPr lang="en-US" sz="800">
                <a:solidFill>
                  <a:srgbClr val="002A86"/>
                </a:solidFill>
                <a:latin typeface="72 Brand"/>
              </a:rPr>
              <a:t>SAP Data product</a:t>
            </a:r>
            <a:endParaRPr lang="en-DE" sz="800">
              <a:solidFill>
                <a:srgbClr val="002A86"/>
              </a:solidFill>
              <a:latin typeface="72 Brand"/>
            </a:endParaRPr>
          </a:p>
          <a:p>
            <a:pPr defTabSz="913578" eaLnBrk="0" fontAlgn="base" hangingPunct="0">
              <a:spcBef>
                <a:spcPct val="0"/>
              </a:spcBef>
              <a:spcAft>
                <a:spcPct val="0"/>
              </a:spcAft>
            </a:pPr>
            <a:endParaRPr lang="en-DE" sz="800">
              <a:solidFill>
                <a:srgbClr val="002A86"/>
              </a:solidFill>
              <a:latin typeface="72 Brand"/>
            </a:endParaRPr>
          </a:p>
          <a:p>
            <a:pPr defTabSz="913578" eaLnBrk="0" fontAlgn="base" hangingPunct="0">
              <a:spcBef>
                <a:spcPct val="0"/>
              </a:spcBef>
              <a:spcAft>
                <a:spcPct val="0"/>
              </a:spcAft>
            </a:pPr>
            <a:endParaRPr lang="en-DE" sz="800">
              <a:solidFill>
                <a:srgbClr val="002A86"/>
              </a:solidFill>
              <a:latin typeface="72 Brand"/>
            </a:endParaRPr>
          </a:p>
        </p:txBody>
      </p:sp>
      <p:pic>
        <p:nvPicPr>
          <p:cNvPr id="1205" name="Graphic 1204">
            <a:extLst>
              <a:ext uri="{FF2B5EF4-FFF2-40B4-BE49-F238E27FC236}">
                <a16:creationId xmlns:a16="http://schemas.microsoft.com/office/drawing/2014/main" id="{F2AD8A5D-B133-AB6A-647C-0AEED18B540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00687" y="5716438"/>
            <a:ext cx="134332" cy="122942"/>
          </a:xfrm>
          <a:prstGeom prst="rect">
            <a:avLst/>
          </a:prstGeom>
        </p:spPr>
      </p:pic>
      <p:sp>
        <p:nvSpPr>
          <p:cNvPr id="1206" name="Rectangle: Rounded Corners 39">
            <a:extLst>
              <a:ext uri="{FF2B5EF4-FFF2-40B4-BE49-F238E27FC236}">
                <a16:creationId xmlns:a16="http://schemas.microsoft.com/office/drawing/2014/main" id="{067E0BD1-E92C-3E28-EB70-49A8C534081F}"/>
              </a:ext>
            </a:extLst>
          </p:cNvPr>
          <p:cNvSpPr/>
          <p:nvPr/>
        </p:nvSpPr>
        <p:spPr bwMode="auto">
          <a:xfrm>
            <a:off x="5242300" y="3279354"/>
            <a:ext cx="868438" cy="252000"/>
          </a:xfrm>
          <a:prstGeom prst="roundRect">
            <a:avLst>
              <a:gd name="adj" fmla="val 10479"/>
            </a:avLst>
          </a:prstGeom>
          <a:solidFill>
            <a:schemeClr val="bg2"/>
          </a:solidFill>
          <a:ln w="952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2000" tIns="90000" rIns="90000" bIns="90000" numCol="1" spcCol="0" rtlCol="0" fromWordArt="0" anchor="ctr" anchorCtr="0" forceAA="0" compatLnSpc="1">
            <a:prstTxWarp prst="textNoShape">
              <a:avLst/>
            </a:prstTxWarp>
            <a:noAutofit/>
          </a:bodyPr>
          <a:lstStyle/>
          <a:p>
            <a:pPr marL="0" marR="0" lvl="0" indent="0" algn="l" defTabSz="913578"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144A"/>
                </a:solidFill>
                <a:effectLst/>
                <a:uLnTx/>
                <a:uFillTx/>
                <a:latin typeface="72 Brand"/>
                <a:ea typeface="+mn-ea"/>
                <a:cs typeface="72" panose="020B0503030000000003" pitchFamily="34" charset="0"/>
              </a:rPr>
              <a:t>Notebook</a:t>
            </a:r>
          </a:p>
        </p:txBody>
      </p:sp>
      <p:pic>
        <p:nvPicPr>
          <p:cNvPr id="1207" name="Graphic 1206">
            <a:extLst>
              <a:ext uri="{FF2B5EF4-FFF2-40B4-BE49-F238E27FC236}">
                <a16:creationId xmlns:a16="http://schemas.microsoft.com/office/drawing/2014/main" id="{E51FE675-D563-A7E7-D8BD-EE34C30AB1B7}"/>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301824" y="3350846"/>
            <a:ext cx="126000" cy="126000"/>
          </a:xfrm>
          <a:prstGeom prst="rect">
            <a:avLst/>
          </a:prstGeom>
        </p:spPr>
      </p:pic>
      <p:sp>
        <p:nvSpPr>
          <p:cNvPr id="1209" name="Rectangle: Rounded Corners 39">
            <a:extLst>
              <a:ext uri="{FF2B5EF4-FFF2-40B4-BE49-F238E27FC236}">
                <a16:creationId xmlns:a16="http://schemas.microsoft.com/office/drawing/2014/main" id="{339209ED-6F8A-581B-1152-2B27ECC979AA}"/>
              </a:ext>
            </a:extLst>
          </p:cNvPr>
          <p:cNvSpPr/>
          <p:nvPr/>
        </p:nvSpPr>
        <p:spPr bwMode="auto">
          <a:xfrm>
            <a:off x="5121708" y="4991144"/>
            <a:ext cx="1332000" cy="252000"/>
          </a:xfrm>
          <a:prstGeom prst="roundRect">
            <a:avLst>
              <a:gd name="adj" fmla="val 10479"/>
            </a:avLst>
          </a:prstGeom>
          <a:solidFill>
            <a:schemeClr val="bg1"/>
          </a:solidFill>
          <a:ln w="12700" cap="rnd">
            <a:solidFill>
              <a:srgbClr val="002A86"/>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2000" tIns="90000" rIns="90000" bIns="90000" numCol="1" spcCol="0" rtlCol="0" fromWordArt="0" anchor="ctr" anchorCtr="0" forceAA="0" compatLnSpc="1">
            <a:prstTxWarp prst="textNoShape">
              <a:avLst/>
            </a:prstTxWarp>
            <a:noAutofit/>
          </a:bodyPr>
          <a:lstStyle/>
          <a:p>
            <a:pPr defTabSz="913578" eaLnBrk="0" fontAlgn="base" hangingPunct="0">
              <a:spcBef>
                <a:spcPct val="0"/>
              </a:spcBef>
              <a:spcAft>
                <a:spcPct val="0"/>
              </a:spcAft>
            </a:pPr>
            <a:r>
              <a:rPr lang="en-US" sz="800">
                <a:solidFill>
                  <a:srgbClr val="002A86"/>
                </a:solidFill>
                <a:latin typeface="72 Brand"/>
              </a:rPr>
              <a:t>SAP Data product</a:t>
            </a:r>
          </a:p>
        </p:txBody>
      </p:sp>
      <p:pic>
        <p:nvPicPr>
          <p:cNvPr id="1210" name="Graphic 1209">
            <a:extLst>
              <a:ext uri="{FF2B5EF4-FFF2-40B4-BE49-F238E27FC236}">
                <a16:creationId xmlns:a16="http://schemas.microsoft.com/office/drawing/2014/main" id="{FD230931-1124-A878-207A-4A30F853C88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196460" y="5054144"/>
            <a:ext cx="126000" cy="126000"/>
          </a:xfrm>
          <a:prstGeom prst="rect">
            <a:avLst/>
          </a:prstGeom>
          <a:effectLst/>
        </p:spPr>
      </p:pic>
      <p:sp>
        <p:nvSpPr>
          <p:cNvPr id="1214" name="Abgerundetes Rechteck 18">
            <a:extLst>
              <a:ext uri="{FF2B5EF4-FFF2-40B4-BE49-F238E27FC236}">
                <a16:creationId xmlns:a16="http://schemas.microsoft.com/office/drawing/2014/main" id="{49C17F2F-F230-AE10-EBAE-463F3BB6D4A5}"/>
              </a:ext>
            </a:extLst>
          </p:cNvPr>
          <p:cNvSpPr/>
          <p:nvPr/>
        </p:nvSpPr>
        <p:spPr bwMode="gray">
          <a:xfrm>
            <a:off x="4351262" y="4122556"/>
            <a:ext cx="252000" cy="252000"/>
          </a:xfrm>
          <a:prstGeom prst="roundRect">
            <a:avLst>
              <a:gd name="adj" fmla="val 21080"/>
            </a:avLst>
          </a:prstGeom>
          <a:solidFill>
            <a:schemeClr val="tx1"/>
          </a:solidFill>
          <a:ln w="25400" algn="ctr">
            <a:noFill/>
            <a:prstDash val="sysDot"/>
            <a:miter lim="800000"/>
            <a:headEnd/>
            <a:tailEnd/>
          </a:ln>
          <a:effectLst/>
        </p:spPr>
        <p:txBody>
          <a:bodyPr lIns="90000" tIns="72000" rIns="90000" bIns="72000" rtlCol="0" anchor="ctr" anchorCtr="0"/>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DE" sz="1200" b="0" i="0" u="none" strike="noStrike" kern="1200" cap="none" spc="0" normalizeH="0" baseline="0" noProof="0">
                <a:ln>
                  <a:noFill/>
                </a:ln>
                <a:solidFill>
                  <a:srgbClr val="FFFFFF"/>
                </a:solidFill>
                <a:effectLst/>
                <a:uLnTx/>
                <a:uFillTx/>
                <a:latin typeface="72 Brand Medium"/>
                <a:ea typeface="+mn-ea"/>
                <a:cs typeface="+mn-cs"/>
              </a:rPr>
              <a:t>2</a:t>
            </a:r>
            <a:endParaRPr kumimoji="0" lang="en-US" sz="1200" b="0" i="0" u="none" strike="noStrike" kern="1200" cap="none" spc="0" normalizeH="0" baseline="0" noProof="0">
              <a:ln>
                <a:noFill/>
              </a:ln>
              <a:solidFill>
                <a:srgbClr val="FFFFFF"/>
              </a:solidFill>
              <a:effectLst/>
              <a:uLnTx/>
              <a:uFillTx/>
              <a:latin typeface="72 Brand Medium"/>
              <a:ea typeface="+mn-ea"/>
              <a:cs typeface="+mn-cs"/>
            </a:endParaRPr>
          </a:p>
        </p:txBody>
      </p:sp>
      <p:sp>
        <p:nvSpPr>
          <p:cNvPr id="1215" name="Rectangle: Rounded Corners 91">
            <a:extLst>
              <a:ext uri="{FF2B5EF4-FFF2-40B4-BE49-F238E27FC236}">
                <a16:creationId xmlns:a16="http://schemas.microsoft.com/office/drawing/2014/main" id="{49A7FA5C-81F5-1FD3-5287-AA53D54F555F}"/>
              </a:ext>
            </a:extLst>
          </p:cNvPr>
          <p:cNvSpPr/>
          <p:nvPr/>
        </p:nvSpPr>
        <p:spPr bwMode="gray">
          <a:xfrm>
            <a:off x="5495701" y="5352847"/>
            <a:ext cx="594000" cy="144000"/>
          </a:xfrm>
          <a:prstGeom prst="roundRect">
            <a:avLst>
              <a:gd name="adj" fmla="val 50000"/>
            </a:avLst>
          </a:prstGeom>
          <a:solidFill>
            <a:srgbClr val="002A86"/>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marL="0" marR="0" lvl="0" indent="0" algn="ctr" defTabSz="913578" rtl="0" eaLnBrk="0" fontAlgn="base" latinLnBrk="0" hangingPunct="0">
              <a:lnSpc>
                <a:spcPct val="100000"/>
              </a:lnSpc>
              <a:spcBef>
                <a:spcPct val="0"/>
              </a:spcBef>
              <a:spcAft>
                <a:spcPct val="0"/>
              </a:spcAft>
              <a:buClrTx/>
              <a:buSzTx/>
              <a:buFontTx/>
              <a:buNone/>
              <a:tabLst/>
              <a:defRPr/>
            </a:pPr>
            <a:r>
              <a:rPr kumimoji="0" lang="en-DE" sz="700" b="0" i="0" u="none" strike="noStrike" kern="1200" cap="none" spc="0" normalizeH="0" baseline="0" noProof="0">
                <a:ln>
                  <a:noFill/>
                </a:ln>
                <a:solidFill>
                  <a:srgbClr val="FFFFFF"/>
                </a:solidFill>
                <a:effectLst/>
                <a:uLnTx/>
                <a:uFillTx/>
                <a:latin typeface="72 Brand Medium"/>
                <a:ea typeface="+mn-ea"/>
                <a:cs typeface="72" panose="020B0503030000000003" pitchFamily="34" charset="0"/>
              </a:rPr>
              <a:t>Expose</a:t>
            </a:r>
            <a:endParaRPr kumimoji="0" lang="en-US" sz="700" b="0" i="0" u="none" strike="noStrike" kern="1200" cap="none" spc="0" normalizeH="0" baseline="0" noProof="0">
              <a:ln>
                <a:noFill/>
              </a:ln>
              <a:solidFill>
                <a:srgbClr val="FFFFFF"/>
              </a:solidFill>
              <a:effectLst/>
              <a:uLnTx/>
              <a:uFillTx/>
              <a:latin typeface="72 Brand Medium"/>
              <a:ea typeface="+mn-ea"/>
              <a:cs typeface="72" panose="020B0503030000000003" pitchFamily="34" charset="0"/>
            </a:endParaRPr>
          </a:p>
        </p:txBody>
      </p:sp>
      <p:cxnSp>
        <p:nvCxnSpPr>
          <p:cNvPr id="1216" name="Straight Arrow Connector 1215">
            <a:extLst>
              <a:ext uri="{FF2B5EF4-FFF2-40B4-BE49-F238E27FC236}">
                <a16:creationId xmlns:a16="http://schemas.microsoft.com/office/drawing/2014/main" id="{F79C5E85-AF41-8BD4-9CF2-D4782E53DA6B}"/>
              </a:ext>
            </a:extLst>
          </p:cNvPr>
          <p:cNvCxnSpPr>
            <a:cxnSpLocks/>
            <a:stCxn id="1204" idx="0"/>
            <a:endCxn id="1215" idx="2"/>
          </p:cNvCxnSpPr>
          <p:nvPr/>
        </p:nvCxnSpPr>
        <p:spPr>
          <a:xfrm flipH="1" flipV="1">
            <a:off x="5792701" y="5496847"/>
            <a:ext cx="52373" cy="172141"/>
          </a:xfrm>
          <a:prstGeom prst="straightConnector1">
            <a:avLst/>
          </a:prstGeom>
          <a:ln w="12700">
            <a:solidFill>
              <a:schemeClr val="tx1">
                <a:lumMod val="50000"/>
                <a:lumOff val="50000"/>
              </a:schemeClr>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17" name="Abgerundetes Rechteck 18">
            <a:extLst>
              <a:ext uri="{FF2B5EF4-FFF2-40B4-BE49-F238E27FC236}">
                <a16:creationId xmlns:a16="http://schemas.microsoft.com/office/drawing/2014/main" id="{5D882CE5-1A73-F0A3-0F9C-E7EF931CC6B3}"/>
              </a:ext>
            </a:extLst>
          </p:cNvPr>
          <p:cNvSpPr/>
          <p:nvPr/>
        </p:nvSpPr>
        <p:spPr bwMode="gray">
          <a:xfrm>
            <a:off x="4780345" y="5145023"/>
            <a:ext cx="252000" cy="252000"/>
          </a:xfrm>
          <a:prstGeom prst="roundRect">
            <a:avLst>
              <a:gd name="adj" fmla="val 21080"/>
            </a:avLst>
          </a:prstGeom>
          <a:solidFill>
            <a:schemeClr val="tx1"/>
          </a:solidFill>
          <a:ln w="25400" algn="ctr">
            <a:noFill/>
            <a:prstDash val="sysDot"/>
            <a:miter lim="800000"/>
            <a:headEnd/>
            <a:tailEnd/>
          </a:ln>
          <a:effectLst/>
        </p:spPr>
        <p:txBody>
          <a:bodyPr lIns="90000" tIns="72000" rIns="90000" bIns="72000" rtlCol="0" anchor="ctr" anchorCtr="0"/>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lang="en-DE" sz="1200">
                <a:solidFill>
                  <a:srgbClr val="FFFFFF"/>
                </a:solidFill>
                <a:latin typeface="72 Brand Medium"/>
              </a:rPr>
              <a:t>1</a:t>
            </a:r>
            <a:endParaRPr kumimoji="0" lang="en-US" sz="1200" b="0" i="0" u="none" strike="noStrike" kern="1200" cap="none" spc="0" normalizeH="0" baseline="0" noProof="0">
              <a:ln>
                <a:noFill/>
              </a:ln>
              <a:solidFill>
                <a:srgbClr val="FFFFFF"/>
              </a:solidFill>
              <a:effectLst/>
              <a:uLnTx/>
              <a:uFillTx/>
              <a:latin typeface="72 Brand Medium"/>
              <a:ea typeface="+mn-ea"/>
              <a:cs typeface="+mn-cs"/>
            </a:endParaRPr>
          </a:p>
        </p:txBody>
      </p:sp>
      <p:sp>
        <p:nvSpPr>
          <p:cNvPr id="1218" name="Abgerundetes Rechteck 18">
            <a:extLst>
              <a:ext uri="{FF2B5EF4-FFF2-40B4-BE49-F238E27FC236}">
                <a16:creationId xmlns:a16="http://schemas.microsoft.com/office/drawing/2014/main" id="{7B52AA73-A36D-876E-BCBA-446642135373}"/>
              </a:ext>
            </a:extLst>
          </p:cNvPr>
          <p:cNvSpPr/>
          <p:nvPr/>
        </p:nvSpPr>
        <p:spPr bwMode="gray">
          <a:xfrm>
            <a:off x="5971196" y="3089676"/>
            <a:ext cx="252000" cy="252000"/>
          </a:xfrm>
          <a:prstGeom prst="roundRect">
            <a:avLst>
              <a:gd name="adj" fmla="val 21080"/>
            </a:avLst>
          </a:prstGeom>
          <a:solidFill>
            <a:schemeClr val="tx1"/>
          </a:solidFill>
          <a:ln w="25400" algn="ctr">
            <a:noFill/>
            <a:prstDash val="sysDot"/>
            <a:miter lim="800000"/>
            <a:headEnd/>
            <a:tailEnd/>
          </a:ln>
          <a:effectLst/>
        </p:spPr>
        <p:txBody>
          <a:bodyPr lIns="90000" tIns="72000" rIns="90000" bIns="72000" rtlCol="0" anchor="ctr" anchorCtr="0"/>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DE" sz="1200" b="0" i="0" u="none" strike="noStrike" kern="1200" cap="none" spc="0" normalizeH="0" baseline="0" noProof="0">
                <a:ln>
                  <a:noFill/>
                </a:ln>
                <a:solidFill>
                  <a:srgbClr val="FFFFFF"/>
                </a:solidFill>
                <a:effectLst/>
                <a:uLnTx/>
                <a:uFillTx/>
                <a:latin typeface="72 Brand Medium"/>
                <a:ea typeface="+mn-ea"/>
                <a:cs typeface="+mn-cs"/>
              </a:rPr>
              <a:t>3</a:t>
            </a:r>
            <a:endParaRPr kumimoji="0" lang="en-US" sz="1200" b="0" i="0" u="none" strike="noStrike" kern="1200" cap="none" spc="0" normalizeH="0" baseline="0" noProof="0">
              <a:ln>
                <a:noFill/>
              </a:ln>
              <a:solidFill>
                <a:srgbClr val="FFFFFF"/>
              </a:solidFill>
              <a:effectLst/>
              <a:uLnTx/>
              <a:uFillTx/>
              <a:latin typeface="72 Brand Medium"/>
              <a:ea typeface="+mn-ea"/>
              <a:cs typeface="+mn-cs"/>
            </a:endParaRPr>
          </a:p>
        </p:txBody>
      </p:sp>
      <p:sp>
        <p:nvSpPr>
          <p:cNvPr id="1219" name="Rectangle: Rounded Corners 39">
            <a:extLst>
              <a:ext uri="{FF2B5EF4-FFF2-40B4-BE49-F238E27FC236}">
                <a16:creationId xmlns:a16="http://schemas.microsoft.com/office/drawing/2014/main" id="{3165C8F0-84AD-ABE2-A8CF-F6DFB1036093}"/>
              </a:ext>
            </a:extLst>
          </p:cNvPr>
          <p:cNvSpPr/>
          <p:nvPr/>
        </p:nvSpPr>
        <p:spPr bwMode="auto">
          <a:xfrm>
            <a:off x="7113239" y="2847844"/>
            <a:ext cx="1082052" cy="283181"/>
          </a:xfrm>
          <a:prstGeom prst="roundRect">
            <a:avLst>
              <a:gd name="adj" fmla="val 10479"/>
            </a:avLst>
          </a:prstGeom>
          <a:solidFill>
            <a:schemeClr val="bg2"/>
          </a:solidFill>
          <a:ln w="9525">
            <a:noFill/>
            <a:prstDash val="dash"/>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2000" tIns="90000" rIns="90000" bIns="90000" numCol="1" spcCol="0" rtlCol="0" fromWordArt="0" anchor="ctr" anchorCtr="0" forceAA="0" compatLnSpc="1">
            <a:prstTxWarp prst="textNoShape">
              <a:avLst/>
            </a:prstTxWarp>
            <a:noAutofit/>
          </a:bodyPr>
          <a:lstStyle/>
          <a:p>
            <a:pPr defTabSz="913578" eaLnBrk="0" fontAlgn="base" hangingPunct="0">
              <a:spcBef>
                <a:spcPct val="0"/>
              </a:spcBef>
              <a:spcAft>
                <a:spcPct val="0"/>
              </a:spcAft>
            </a:pPr>
            <a:r>
              <a:rPr lang="en-US" sz="800">
                <a:solidFill>
                  <a:srgbClr val="00144A"/>
                </a:solidFill>
                <a:latin typeface="72 Brand"/>
              </a:rPr>
              <a:t>Story</a:t>
            </a:r>
          </a:p>
        </p:txBody>
      </p:sp>
      <p:pic>
        <p:nvPicPr>
          <p:cNvPr id="1220" name="Graphic 1219">
            <a:extLst>
              <a:ext uri="{FF2B5EF4-FFF2-40B4-BE49-F238E27FC236}">
                <a16:creationId xmlns:a16="http://schemas.microsoft.com/office/drawing/2014/main" id="{4AA9CC98-82F8-6A7C-C7DA-D0A5F123F333}"/>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195866" y="2972057"/>
            <a:ext cx="115258" cy="122942"/>
          </a:xfrm>
          <a:prstGeom prst="rect">
            <a:avLst/>
          </a:prstGeom>
          <a:effectLst/>
        </p:spPr>
      </p:pic>
      <p:pic>
        <p:nvPicPr>
          <p:cNvPr id="1224" name="Graphic 1223">
            <a:extLst>
              <a:ext uri="{FF2B5EF4-FFF2-40B4-BE49-F238E27FC236}">
                <a16:creationId xmlns:a16="http://schemas.microsoft.com/office/drawing/2014/main" id="{AE59CF68-5DD0-8835-74B3-E238F121178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078403" y="3061545"/>
            <a:ext cx="180000" cy="191251"/>
          </a:xfrm>
          <a:prstGeom prst="rect">
            <a:avLst/>
          </a:prstGeom>
          <a:effectLst/>
        </p:spPr>
      </p:pic>
      <p:sp>
        <p:nvSpPr>
          <p:cNvPr id="1225" name="Rectangle: Rounded Corners 39">
            <a:extLst>
              <a:ext uri="{FF2B5EF4-FFF2-40B4-BE49-F238E27FC236}">
                <a16:creationId xmlns:a16="http://schemas.microsoft.com/office/drawing/2014/main" id="{837C41E9-40CD-B498-FE5D-42BF2F38BD1B}"/>
              </a:ext>
            </a:extLst>
          </p:cNvPr>
          <p:cNvSpPr/>
          <p:nvPr/>
        </p:nvSpPr>
        <p:spPr bwMode="auto">
          <a:xfrm>
            <a:off x="5341395" y="3466137"/>
            <a:ext cx="874696" cy="252000"/>
          </a:xfrm>
          <a:prstGeom prst="roundRect">
            <a:avLst>
              <a:gd name="adj" fmla="val 10479"/>
            </a:avLst>
          </a:prstGeom>
          <a:solidFill>
            <a:schemeClr val="bg2"/>
          </a:solidFill>
          <a:ln w="9525">
            <a:noFill/>
            <a:prstDash val="dash"/>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2000" tIns="90000" rIns="90000" bIns="90000" numCol="1" spcCol="0" rtlCol="0" fromWordArt="0" anchor="ctr" anchorCtr="0" forceAA="0" compatLnSpc="1">
            <a:prstTxWarp prst="textNoShape">
              <a:avLst/>
            </a:prstTxWarp>
            <a:noAutofit/>
          </a:bodyPr>
          <a:lstStyle/>
          <a:p>
            <a:pPr marL="0" marR="0" lvl="0" indent="0" algn="l" defTabSz="913578" rtl="0" eaLnBrk="0" fontAlgn="base" latinLnBrk="0" hangingPunct="0">
              <a:lnSpc>
                <a:spcPct val="100000"/>
              </a:lnSpc>
              <a:spcBef>
                <a:spcPct val="0"/>
              </a:spcBef>
              <a:spcAft>
                <a:spcPct val="0"/>
              </a:spcAft>
              <a:buClrTx/>
              <a:buSzTx/>
              <a:buFontTx/>
              <a:buNone/>
              <a:tabLst/>
              <a:defRPr/>
            </a:pPr>
            <a:r>
              <a:rPr lang="en-DE" sz="800">
                <a:solidFill>
                  <a:srgbClr val="00144A"/>
                </a:solidFill>
                <a:latin typeface="72 Brand"/>
                <a:cs typeface="72" panose="020B0503030000000003" pitchFamily="34" charset="0"/>
              </a:rPr>
              <a:t>ML Model</a:t>
            </a:r>
            <a:endParaRPr kumimoji="0" lang="en-US" sz="800" b="0" i="0" u="none" strike="noStrike" kern="1200" cap="none" spc="0" normalizeH="0" baseline="0" noProof="0">
              <a:ln>
                <a:noFill/>
              </a:ln>
              <a:solidFill>
                <a:srgbClr val="00144A"/>
              </a:solidFill>
              <a:effectLst/>
              <a:uLnTx/>
              <a:uFillTx/>
              <a:latin typeface="72 Brand"/>
              <a:ea typeface="+mn-ea"/>
              <a:cs typeface="72" panose="020B0503030000000003" pitchFamily="34" charset="0"/>
            </a:endParaRPr>
          </a:p>
        </p:txBody>
      </p:sp>
      <p:grpSp>
        <p:nvGrpSpPr>
          <p:cNvPr id="1319" name="Group 1318">
            <a:extLst>
              <a:ext uri="{FF2B5EF4-FFF2-40B4-BE49-F238E27FC236}">
                <a16:creationId xmlns:a16="http://schemas.microsoft.com/office/drawing/2014/main" id="{380D2E31-AE24-A734-C2BF-AA2A99E7645E}"/>
              </a:ext>
            </a:extLst>
          </p:cNvPr>
          <p:cNvGrpSpPr/>
          <p:nvPr/>
        </p:nvGrpSpPr>
        <p:grpSpPr>
          <a:xfrm>
            <a:off x="4094777" y="3618656"/>
            <a:ext cx="1188611" cy="252000"/>
            <a:chOff x="4094777" y="3819979"/>
            <a:chExt cx="1188611" cy="252000"/>
          </a:xfrm>
        </p:grpSpPr>
        <p:sp>
          <p:nvSpPr>
            <p:cNvPr id="1213" name="Rectangle: Rounded Corners 39">
              <a:extLst>
                <a:ext uri="{FF2B5EF4-FFF2-40B4-BE49-F238E27FC236}">
                  <a16:creationId xmlns:a16="http://schemas.microsoft.com/office/drawing/2014/main" id="{12E430B8-F9FE-AEC6-F2D8-B4FD27B17C90}"/>
                </a:ext>
              </a:extLst>
            </p:cNvPr>
            <p:cNvSpPr/>
            <p:nvPr/>
          </p:nvSpPr>
          <p:spPr bwMode="auto">
            <a:xfrm>
              <a:off x="4094777" y="3819979"/>
              <a:ext cx="1188611" cy="252000"/>
            </a:xfrm>
            <a:prstGeom prst="roundRect">
              <a:avLst>
                <a:gd name="adj" fmla="val 10479"/>
              </a:avLst>
            </a:prstGeom>
            <a:solidFill>
              <a:schemeClr val="bg1"/>
            </a:solidFill>
            <a:ln w="12700" cap="rnd">
              <a:solidFill>
                <a:srgbClr val="002A86"/>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2000" tIns="90000" rIns="90000" bIns="90000" numCol="1" spcCol="0" rtlCol="0" fromWordArt="0" anchor="ctr" anchorCtr="0" forceAA="0" compatLnSpc="1">
              <a:prstTxWarp prst="textNoShape">
                <a:avLst/>
              </a:prstTxWarp>
              <a:noAutofit/>
            </a:bodyPr>
            <a:lstStyle/>
            <a:p>
              <a:pPr marL="0" marR="0" lvl="0" indent="0" algn="l" defTabSz="913578"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2A86"/>
                  </a:solidFill>
                  <a:effectLst/>
                  <a:uLnTx/>
                  <a:uFillTx/>
                  <a:latin typeface="72 Brand"/>
                  <a:ea typeface="+mn-ea"/>
                  <a:cs typeface="72" panose="020B0503030000000003" pitchFamily="34" charset="0"/>
                </a:rPr>
                <a:t>SAP Data product</a:t>
              </a:r>
            </a:p>
          </p:txBody>
        </p:sp>
        <p:pic>
          <p:nvPicPr>
            <p:cNvPr id="1229" name="Graphic 1228">
              <a:extLst>
                <a:ext uri="{FF2B5EF4-FFF2-40B4-BE49-F238E27FC236}">
                  <a16:creationId xmlns:a16="http://schemas.microsoft.com/office/drawing/2014/main" id="{5AF1CBE2-E978-C7D5-A187-98DD71DCA0C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176030" y="3881569"/>
              <a:ext cx="112436" cy="126000"/>
            </a:xfrm>
            <a:prstGeom prst="rect">
              <a:avLst/>
            </a:prstGeom>
          </p:spPr>
        </p:pic>
      </p:grpSp>
      <p:cxnSp>
        <p:nvCxnSpPr>
          <p:cNvPr id="1231" name="Gewinkelte Verbindung 26">
            <a:extLst>
              <a:ext uri="{FF2B5EF4-FFF2-40B4-BE49-F238E27FC236}">
                <a16:creationId xmlns:a16="http://schemas.microsoft.com/office/drawing/2014/main" id="{EDE09425-D274-A61E-8F5B-A79427801052}"/>
              </a:ext>
            </a:extLst>
          </p:cNvPr>
          <p:cNvCxnSpPr>
            <a:cxnSpLocks/>
            <a:endCxn id="1219" idx="2"/>
          </p:cNvCxnSpPr>
          <p:nvPr/>
        </p:nvCxnSpPr>
        <p:spPr>
          <a:xfrm rot="5400000" flipH="1" flipV="1">
            <a:off x="7382777" y="3401487"/>
            <a:ext cx="541950" cy="1026"/>
          </a:xfrm>
          <a:prstGeom prst="bentConnector3">
            <a:avLst>
              <a:gd name="adj1" fmla="val 50000"/>
            </a:avLst>
          </a:prstGeom>
          <a:ln w="12700">
            <a:solidFill>
              <a:schemeClr val="tx1">
                <a:lumMod val="50000"/>
                <a:lumOff val="50000"/>
              </a:schemeClr>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32" name="Gewinkelte Verbindung 26">
            <a:extLst>
              <a:ext uri="{FF2B5EF4-FFF2-40B4-BE49-F238E27FC236}">
                <a16:creationId xmlns:a16="http://schemas.microsoft.com/office/drawing/2014/main" id="{14D5C6C2-EFA9-7568-993A-19A01A646FF5}"/>
              </a:ext>
            </a:extLst>
          </p:cNvPr>
          <p:cNvCxnSpPr>
            <a:cxnSpLocks/>
            <a:stCxn id="1213" idx="0"/>
            <a:endCxn id="1206" idx="1"/>
          </p:cNvCxnSpPr>
          <p:nvPr/>
        </p:nvCxnSpPr>
        <p:spPr>
          <a:xfrm rot="5400000" flipH="1" flipV="1">
            <a:off x="4859040" y="3235397"/>
            <a:ext cx="213302" cy="553217"/>
          </a:xfrm>
          <a:prstGeom prst="bentConnector2">
            <a:avLst/>
          </a:prstGeom>
          <a:ln w="12700">
            <a:solidFill>
              <a:schemeClr val="tx1">
                <a:lumMod val="50000"/>
                <a:lumOff val="50000"/>
              </a:schemeClr>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33" name="Straight Arrow Connector 1232">
            <a:extLst>
              <a:ext uri="{FF2B5EF4-FFF2-40B4-BE49-F238E27FC236}">
                <a16:creationId xmlns:a16="http://schemas.microsoft.com/office/drawing/2014/main" id="{4C54DFD1-75F9-ABB7-A507-2EF4B7F1133F}"/>
              </a:ext>
            </a:extLst>
          </p:cNvPr>
          <p:cNvCxnSpPr>
            <a:cxnSpLocks/>
            <a:stCxn id="1215" idx="0"/>
            <a:endCxn id="1209" idx="2"/>
          </p:cNvCxnSpPr>
          <p:nvPr/>
        </p:nvCxnSpPr>
        <p:spPr>
          <a:xfrm flipH="1" flipV="1">
            <a:off x="5787708" y="5243144"/>
            <a:ext cx="4993" cy="109703"/>
          </a:xfrm>
          <a:prstGeom prst="straightConnector1">
            <a:avLst/>
          </a:prstGeom>
          <a:ln w="12700">
            <a:solidFill>
              <a:schemeClr val="tx1">
                <a:lumMod val="50000"/>
                <a:lumOff val="50000"/>
              </a:schemeClr>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34" name="Rectangle: Rounded Corners 91">
            <a:extLst>
              <a:ext uri="{FF2B5EF4-FFF2-40B4-BE49-F238E27FC236}">
                <a16:creationId xmlns:a16="http://schemas.microsoft.com/office/drawing/2014/main" id="{1919EE2D-A4F3-9EB4-5F4E-B631552983E3}"/>
              </a:ext>
            </a:extLst>
          </p:cNvPr>
          <p:cNvSpPr/>
          <p:nvPr/>
        </p:nvSpPr>
        <p:spPr bwMode="gray">
          <a:xfrm>
            <a:off x="7354176" y="3235905"/>
            <a:ext cx="653400" cy="144000"/>
          </a:xfrm>
          <a:prstGeom prst="roundRect">
            <a:avLst>
              <a:gd name="adj" fmla="val 50000"/>
            </a:avLst>
          </a:prstGeom>
          <a:solidFill>
            <a:srgbClr val="002A86"/>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marL="0" marR="0" lvl="0" indent="0" algn="ctr" defTabSz="913578" rtl="0" eaLnBrk="0" fontAlgn="base" latinLnBrk="0" hangingPunct="0">
              <a:lnSpc>
                <a:spcPct val="100000"/>
              </a:lnSpc>
              <a:spcBef>
                <a:spcPct val="0"/>
              </a:spcBef>
              <a:spcAft>
                <a:spcPct val="0"/>
              </a:spcAft>
              <a:buClrTx/>
              <a:buSzTx/>
              <a:buFontTx/>
              <a:buNone/>
              <a:tabLst/>
              <a:defRPr/>
            </a:pPr>
            <a:r>
              <a:rPr kumimoji="0" lang="en-DE" sz="700" b="0" i="0" u="none" strike="noStrike" kern="1200" cap="none" spc="0" normalizeH="0" baseline="0" noProof="0">
                <a:ln>
                  <a:noFill/>
                </a:ln>
                <a:solidFill>
                  <a:srgbClr val="FFFFFF"/>
                </a:solidFill>
                <a:effectLst/>
                <a:uLnTx/>
                <a:uFillTx/>
                <a:latin typeface="72 Brand Medium"/>
                <a:ea typeface="+mn-ea"/>
                <a:cs typeface="72" panose="020B0503030000000003" pitchFamily="34" charset="0"/>
              </a:rPr>
              <a:t>consume</a:t>
            </a:r>
            <a:endParaRPr kumimoji="0" lang="en-US" sz="700" b="0" i="0" u="none" strike="noStrike" kern="1200" cap="none" spc="0" normalizeH="0" baseline="0" noProof="0">
              <a:ln>
                <a:noFill/>
              </a:ln>
              <a:solidFill>
                <a:srgbClr val="FFFFFF"/>
              </a:solidFill>
              <a:effectLst/>
              <a:uLnTx/>
              <a:uFillTx/>
              <a:latin typeface="72 Brand Medium"/>
              <a:ea typeface="+mn-ea"/>
              <a:cs typeface="72" panose="020B0503030000000003" pitchFamily="34" charset="0"/>
            </a:endParaRPr>
          </a:p>
        </p:txBody>
      </p:sp>
      <p:cxnSp>
        <p:nvCxnSpPr>
          <p:cNvPr id="1253" name="Gewinkelte Verbindung 26">
            <a:extLst>
              <a:ext uri="{FF2B5EF4-FFF2-40B4-BE49-F238E27FC236}">
                <a16:creationId xmlns:a16="http://schemas.microsoft.com/office/drawing/2014/main" id="{72D99DCE-8613-89B0-3C5E-7B43A2635CE9}"/>
              </a:ext>
            </a:extLst>
          </p:cNvPr>
          <p:cNvCxnSpPr>
            <a:cxnSpLocks/>
            <a:stCxn id="1209" idx="0"/>
            <a:endCxn id="1213" idx="2"/>
          </p:cNvCxnSpPr>
          <p:nvPr/>
        </p:nvCxnSpPr>
        <p:spPr>
          <a:xfrm rot="16200000" flipV="1">
            <a:off x="4678152" y="3881587"/>
            <a:ext cx="1120488" cy="1098625"/>
          </a:xfrm>
          <a:prstGeom prst="bentConnector3">
            <a:avLst>
              <a:gd name="adj1" fmla="val 50000"/>
            </a:avLst>
          </a:prstGeom>
          <a:ln w="12700">
            <a:solidFill>
              <a:schemeClr val="tx1">
                <a:lumMod val="50000"/>
                <a:lumOff val="50000"/>
              </a:schemeClr>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57" name="Gewinkelte Verbindung 26">
            <a:extLst>
              <a:ext uri="{FF2B5EF4-FFF2-40B4-BE49-F238E27FC236}">
                <a16:creationId xmlns:a16="http://schemas.microsoft.com/office/drawing/2014/main" id="{DCF321C6-5BFB-5633-2B3D-D6187AC2652B}"/>
              </a:ext>
            </a:extLst>
          </p:cNvPr>
          <p:cNvCxnSpPr>
            <a:cxnSpLocks/>
            <a:stCxn id="1230" idx="2"/>
            <a:endCxn id="1298" idx="1"/>
          </p:cNvCxnSpPr>
          <p:nvPr/>
        </p:nvCxnSpPr>
        <p:spPr>
          <a:xfrm rot="16200000" flipH="1">
            <a:off x="5840629" y="3953736"/>
            <a:ext cx="989546" cy="891953"/>
          </a:xfrm>
          <a:prstGeom prst="bentConnector2">
            <a:avLst/>
          </a:prstGeom>
          <a:ln w="12700">
            <a:solidFill>
              <a:schemeClr val="tx1">
                <a:lumMod val="50000"/>
                <a:lumOff val="50000"/>
              </a:schemeClr>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65" name="Rectangle 101">
            <a:extLst>
              <a:ext uri="{FF2B5EF4-FFF2-40B4-BE49-F238E27FC236}">
                <a16:creationId xmlns:a16="http://schemas.microsoft.com/office/drawing/2014/main" id="{3929B45A-A354-CD53-C4B1-524EEC4EAB78}"/>
              </a:ext>
            </a:extLst>
          </p:cNvPr>
          <p:cNvSpPr/>
          <p:nvPr/>
        </p:nvSpPr>
        <p:spPr bwMode="gray">
          <a:xfrm>
            <a:off x="8820807" y="3350846"/>
            <a:ext cx="3118896" cy="3171447"/>
          </a:xfrm>
          <a:prstGeom prst="roundRect">
            <a:avLst>
              <a:gd name="adj" fmla="val 8225"/>
            </a:avLst>
          </a:prstGeom>
          <a:noFill/>
          <a:ln w="9525" algn="ctr">
            <a:solidFill>
              <a:srgbClr val="ACB6C0"/>
            </a:solidFill>
            <a:miter lim="800000"/>
            <a:headEnd/>
            <a:tailEnd/>
          </a:ln>
        </p:spPr>
        <p:txBody>
          <a:bodyPr lIns="72000" tIns="72000" rIns="36000" bIns="72000" rtlCol="0" anchor="t" anchorCtr="0"/>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DE" sz="1400" b="1" i="0" u="none" strike="noStrike" kern="0" cap="none" spc="0" normalizeH="0" baseline="0" noProof="0">
                <a:ln>
                  <a:noFill/>
                </a:ln>
                <a:solidFill>
                  <a:schemeClr val="bg2">
                    <a:lumMod val="75000"/>
                  </a:schemeClr>
                </a:solidFill>
                <a:effectLst/>
                <a:uLnTx/>
                <a:uFillTx/>
                <a:latin typeface="72 Brand" panose="020B0504030603020204" pitchFamily="34" charset="0"/>
                <a:ea typeface="Arial Unicode MS" pitchFamily="34" charset="-128"/>
                <a:cs typeface="Arial Unicode MS" pitchFamily="34" charset="-128"/>
                <a:sym typeface="72" panose="020B0503030000000003" pitchFamily="34" charset="0"/>
              </a:rPr>
              <a:t>Learnings</a:t>
            </a:r>
          </a:p>
          <a:p>
            <a:pPr marL="171450" indent="-171450">
              <a:buClr>
                <a:srgbClr val="FFC000"/>
              </a:buClr>
              <a:buSzPct val="80000"/>
              <a:buFont typeface="Wingdings" panose="05000000000000000000" pitchFamily="2" charset="2"/>
              <a:buChar char="§"/>
            </a:pPr>
            <a:r>
              <a:rPr lang="en-GB" sz="1200">
                <a:latin typeface="72 Brand" panose="020B0504030603020204" pitchFamily="34" charset="0"/>
              </a:rPr>
              <a:t>Sharing Data Product to SAP Databricks</a:t>
            </a:r>
            <a:endParaRPr lang="en-DE" sz="1200">
              <a:latin typeface="72 Brand" panose="020B0504030603020204" pitchFamily="34" charset="0"/>
            </a:endParaRPr>
          </a:p>
          <a:p>
            <a:pPr marL="171450" indent="-171450">
              <a:buClr>
                <a:srgbClr val="FFC000"/>
              </a:buClr>
              <a:buSzPct val="80000"/>
              <a:buFont typeface="Wingdings" panose="05000000000000000000" pitchFamily="2" charset="2"/>
              <a:buChar char="§"/>
            </a:pPr>
            <a:endParaRPr lang="en-DE" sz="1200">
              <a:latin typeface="72 Brand" panose="020B0504030603020204" pitchFamily="34" charset="0"/>
            </a:endParaRPr>
          </a:p>
          <a:p>
            <a:pPr marL="171450" indent="-171450">
              <a:buClr>
                <a:srgbClr val="FFC000"/>
              </a:buClr>
              <a:buSzPct val="80000"/>
              <a:buFont typeface="Wingdings" panose="05000000000000000000" pitchFamily="2" charset="2"/>
              <a:buChar char="§"/>
            </a:pPr>
            <a:r>
              <a:rPr lang="en-GB" sz="1200">
                <a:latin typeface="72 Brand" panose="020B0504030603020204" pitchFamily="34" charset="0"/>
              </a:rPr>
              <a:t>Enrich Data Product with ML/AI Insights</a:t>
            </a:r>
            <a:r>
              <a:rPr lang="en-DE" sz="1200">
                <a:latin typeface="72 Brand" panose="020B0504030603020204" pitchFamily="34" charset="0"/>
              </a:rPr>
              <a:t>:</a:t>
            </a:r>
          </a:p>
          <a:p>
            <a:pPr marL="715838" lvl="1" indent="-171450">
              <a:buClr>
                <a:srgbClr val="FFC000"/>
              </a:buClr>
              <a:buSzPct val="80000"/>
              <a:buFont typeface="Wingdings" panose="05000000000000000000" pitchFamily="2" charset="2"/>
              <a:buChar char="§"/>
            </a:pPr>
            <a:r>
              <a:rPr lang="en-GB" sz="1200">
                <a:latin typeface="72 Brand" panose="020B0504030603020204" pitchFamily="34" charset="0"/>
              </a:rPr>
              <a:t>Data understanding and preparation</a:t>
            </a:r>
            <a:endParaRPr lang="en-DE" sz="1200">
              <a:latin typeface="72 Brand" panose="020B0504030603020204" pitchFamily="34" charset="0"/>
            </a:endParaRPr>
          </a:p>
          <a:p>
            <a:pPr marL="715838" lvl="1" indent="-171450">
              <a:buClr>
                <a:srgbClr val="FFC000"/>
              </a:buClr>
              <a:buSzPct val="80000"/>
              <a:buFont typeface="Wingdings" panose="05000000000000000000" pitchFamily="2" charset="2"/>
              <a:buChar char="§"/>
            </a:pPr>
            <a:r>
              <a:rPr lang="en-GB" sz="1200">
                <a:latin typeface="72 Brand" panose="020B0504030603020204" pitchFamily="34" charset="0"/>
              </a:rPr>
              <a:t>Train time series forecast model</a:t>
            </a:r>
            <a:endParaRPr lang="en-DE" sz="1200">
              <a:latin typeface="72 Brand" panose="020B0504030603020204" pitchFamily="34" charset="0"/>
            </a:endParaRPr>
          </a:p>
          <a:p>
            <a:pPr marL="715838" lvl="1" indent="-171450">
              <a:buClr>
                <a:srgbClr val="FFC000"/>
              </a:buClr>
              <a:buSzPct val="80000"/>
              <a:buFont typeface="Wingdings" panose="05000000000000000000" pitchFamily="2" charset="2"/>
              <a:buChar char="§"/>
            </a:pPr>
            <a:r>
              <a:rPr lang="en-GB" sz="1200">
                <a:latin typeface="72 Brand" panose="020B0504030603020204" pitchFamily="34" charset="0"/>
              </a:rPr>
              <a:t>Apply cashflow forecast</a:t>
            </a:r>
            <a:endParaRPr lang="en-DE" sz="1200">
              <a:latin typeface="72 Brand" panose="020B0504030603020204" pitchFamily="34" charset="0"/>
            </a:endParaRPr>
          </a:p>
          <a:p>
            <a:pPr marL="171450" indent="-171450">
              <a:buClr>
                <a:srgbClr val="FFC000"/>
              </a:buClr>
              <a:buSzPct val="80000"/>
              <a:buFont typeface="Wingdings" panose="05000000000000000000" pitchFamily="2" charset="2"/>
              <a:buChar char="§"/>
            </a:pPr>
            <a:endParaRPr lang="en-DE" sz="1200">
              <a:latin typeface="72 Brand" panose="020B0504030603020204" pitchFamily="34" charset="0"/>
            </a:endParaRPr>
          </a:p>
          <a:p>
            <a:pPr marL="171450" indent="-171450">
              <a:buClr>
                <a:srgbClr val="FFC000"/>
              </a:buClr>
              <a:buSzPct val="80000"/>
              <a:buFont typeface="Wingdings" panose="05000000000000000000" pitchFamily="2" charset="2"/>
              <a:buChar char="§"/>
            </a:pPr>
            <a:r>
              <a:rPr lang="en-GB" sz="1200" err="1">
                <a:latin typeface="72 Brand" panose="020B0504030603020204" pitchFamily="34" charset="0"/>
              </a:rPr>
              <a:t>MLFlow</a:t>
            </a:r>
            <a:r>
              <a:rPr lang="en-GB" sz="1200">
                <a:latin typeface="72 Brand" panose="020B0504030603020204" pitchFamily="34" charset="0"/>
              </a:rPr>
              <a:t> for monitoring query performance</a:t>
            </a:r>
            <a:endParaRPr lang="en-DE" sz="1200">
              <a:latin typeface="72 Brand" panose="020B0504030603020204" pitchFamily="34" charset="0"/>
            </a:endParaRPr>
          </a:p>
          <a:p>
            <a:pPr marL="171450" indent="-171450">
              <a:buClr>
                <a:srgbClr val="FFC000"/>
              </a:buClr>
              <a:buSzPct val="80000"/>
              <a:buFont typeface="Wingdings" panose="05000000000000000000" pitchFamily="2" charset="2"/>
              <a:buChar char="§"/>
            </a:pPr>
            <a:endParaRPr lang="en-DE" sz="1200">
              <a:latin typeface="72 Brand" panose="020B0504030603020204" pitchFamily="34" charset="0"/>
            </a:endParaRPr>
          </a:p>
          <a:p>
            <a:pPr marL="171450" indent="-171450">
              <a:buClr>
                <a:srgbClr val="FFC000"/>
              </a:buClr>
              <a:buSzPct val="80000"/>
              <a:buFont typeface="Wingdings" panose="05000000000000000000" pitchFamily="2" charset="2"/>
              <a:buChar char="§"/>
            </a:pPr>
            <a:r>
              <a:rPr lang="en-GB" sz="1200">
                <a:latin typeface="72 Brand" panose="020B0504030603020204" pitchFamily="34" charset="0"/>
              </a:rPr>
              <a:t>Re-sharing custom Data Product to BDC Data </a:t>
            </a:r>
            <a:r>
              <a:rPr lang="en-GB" sz="1200" err="1">
                <a:latin typeface="72 Brand" panose="020B0504030603020204" pitchFamily="34" charset="0"/>
              </a:rPr>
              <a:t>Catalog</a:t>
            </a:r>
            <a:r>
              <a:rPr lang="en-GB" sz="1200">
                <a:latin typeface="72 Brand" panose="020B0504030603020204" pitchFamily="34" charset="0"/>
              </a:rPr>
              <a:t> with `sap-</a:t>
            </a:r>
            <a:r>
              <a:rPr lang="en-GB" sz="1200" err="1">
                <a:latin typeface="72 Brand" panose="020B0504030603020204" pitchFamily="34" charset="0"/>
              </a:rPr>
              <a:t>bdc</a:t>
            </a:r>
            <a:r>
              <a:rPr lang="en-GB" sz="1200">
                <a:latin typeface="72 Brand" panose="020B0504030603020204" pitchFamily="34" charset="0"/>
              </a:rPr>
              <a:t>-connect-</a:t>
            </a:r>
            <a:r>
              <a:rPr lang="en-GB" sz="1200" err="1">
                <a:latin typeface="72 Brand" panose="020B0504030603020204" pitchFamily="34" charset="0"/>
              </a:rPr>
              <a:t>sdk</a:t>
            </a:r>
            <a:r>
              <a:rPr lang="en-GB" sz="1200">
                <a:latin typeface="72 Brand" panose="020B0504030603020204" pitchFamily="34" charset="0"/>
              </a:rPr>
              <a:t>`</a:t>
            </a:r>
          </a:p>
          <a:p>
            <a:pPr marL="285750" indent="-285750" defTabSz="914400" fontAlgn="base">
              <a:spcBef>
                <a:spcPct val="50000"/>
              </a:spcBef>
              <a:spcAft>
                <a:spcPct val="0"/>
              </a:spcAft>
              <a:buClr>
                <a:srgbClr val="F0AB00"/>
              </a:buClr>
              <a:buSzPct val="80000"/>
              <a:buFont typeface="Wingdings" panose="05000000000000000000" pitchFamily="2" charset="2"/>
              <a:buChar char="§"/>
              <a:defRPr/>
            </a:pPr>
            <a:endParaRPr lang="en-US" sz="1200">
              <a:latin typeface="72 Brand" panose="020B0504030603020204" pitchFamily="34" charset="0"/>
            </a:endParaRPr>
          </a:p>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400" b="1" i="0" u="none" strike="noStrike" kern="0" cap="none" spc="0" normalizeH="0" baseline="0" noProof="0">
              <a:ln>
                <a:noFill/>
              </a:ln>
              <a:solidFill>
                <a:srgbClr val="002986"/>
              </a:solidFill>
              <a:effectLst/>
              <a:uLnTx/>
              <a:uFillTx/>
              <a:latin typeface="72 Brand" panose="020B0504030603020204" pitchFamily="34" charset="0"/>
              <a:ea typeface="Arial Unicode MS" pitchFamily="34" charset="-128"/>
              <a:cs typeface="Arial Unicode MS" pitchFamily="34" charset="-128"/>
              <a:sym typeface="72" panose="020B0503030000000003" pitchFamily="34" charset="0"/>
            </a:endParaRPr>
          </a:p>
        </p:txBody>
      </p:sp>
      <p:cxnSp>
        <p:nvCxnSpPr>
          <p:cNvPr id="1268" name="Gewinkelte Verbindung 26">
            <a:extLst>
              <a:ext uri="{FF2B5EF4-FFF2-40B4-BE49-F238E27FC236}">
                <a16:creationId xmlns:a16="http://schemas.microsoft.com/office/drawing/2014/main" id="{DFCA861B-7F44-7C31-B0B1-208B69003C8A}"/>
              </a:ext>
            </a:extLst>
          </p:cNvPr>
          <p:cNvCxnSpPr>
            <a:cxnSpLocks/>
            <a:endCxn id="1185" idx="2"/>
          </p:cNvCxnSpPr>
          <p:nvPr/>
        </p:nvCxnSpPr>
        <p:spPr>
          <a:xfrm rot="5400000" flipH="1" flipV="1">
            <a:off x="7173747" y="4505094"/>
            <a:ext cx="601732" cy="43804"/>
          </a:xfrm>
          <a:prstGeom prst="bentConnector3">
            <a:avLst>
              <a:gd name="adj1" fmla="val 50000"/>
            </a:avLst>
          </a:prstGeom>
          <a:ln w="12700">
            <a:solidFill>
              <a:schemeClr val="tx1">
                <a:lumMod val="50000"/>
                <a:lumOff val="50000"/>
              </a:schemeClr>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71" name="Abgerundetes Rechteck 18">
            <a:extLst>
              <a:ext uri="{FF2B5EF4-FFF2-40B4-BE49-F238E27FC236}">
                <a16:creationId xmlns:a16="http://schemas.microsoft.com/office/drawing/2014/main" id="{5CB37FC7-404B-B204-C5F4-D325C1DA7DAE}"/>
              </a:ext>
            </a:extLst>
          </p:cNvPr>
          <p:cNvSpPr/>
          <p:nvPr/>
        </p:nvSpPr>
        <p:spPr bwMode="gray">
          <a:xfrm>
            <a:off x="6501658" y="4295095"/>
            <a:ext cx="252000" cy="252000"/>
          </a:xfrm>
          <a:prstGeom prst="roundRect">
            <a:avLst>
              <a:gd name="adj" fmla="val 21080"/>
            </a:avLst>
          </a:prstGeom>
          <a:solidFill>
            <a:schemeClr val="tx1"/>
          </a:solidFill>
          <a:ln w="25400" algn="ctr">
            <a:noFill/>
            <a:prstDash val="sysDot"/>
            <a:miter lim="800000"/>
            <a:headEnd/>
            <a:tailEnd/>
          </a:ln>
          <a:effectLst/>
        </p:spPr>
        <p:txBody>
          <a:bodyPr lIns="90000" tIns="72000" rIns="90000" bIns="72000" rtlCol="0" anchor="ctr" anchorCtr="0"/>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DE" sz="1200" b="0" i="0" u="none" strike="noStrike" kern="1200" cap="none" spc="0" normalizeH="0" baseline="0" noProof="0">
                <a:ln>
                  <a:noFill/>
                </a:ln>
                <a:solidFill>
                  <a:srgbClr val="FFFFFF"/>
                </a:solidFill>
                <a:effectLst/>
                <a:uLnTx/>
                <a:uFillTx/>
                <a:latin typeface="72 Brand Medium"/>
                <a:ea typeface="+mn-ea"/>
                <a:cs typeface="+mn-cs"/>
              </a:rPr>
              <a:t>4</a:t>
            </a:r>
            <a:endParaRPr kumimoji="0" lang="en-US" sz="1200" b="0" i="0" u="none" strike="noStrike" kern="1200" cap="none" spc="0" normalizeH="0" baseline="0" noProof="0">
              <a:ln>
                <a:noFill/>
              </a:ln>
              <a:solidFill>
                <a:srgbClr val="FFFFFF"/>
              </a:solidFill>
              <a:effectLst/>
              <a:uLnTx/>
              <a:uFillTx/>
              <a:latin typeface="72 Brand Medium"/>
              <a:ea typeface="+mn-ea"/>
              <a:cs typeface="+mn-cs"/>
            </a:endParaRPr>
          </a:p>
        </p:txBody>
      </p:sp>
      <p:sp>
        <p:nvSpPr>
          <p:cNvPr id="1272" name="Abgerundetes Rechteck 18">
            <a:extLst>
              <a:ext uri="{FF2B5EF4-FFF2-40B4-BE49-F238E27FC236}">
                <a16:creationId xmlns:a16="http://schemas.microsoft.com/office/drawing/2014/main" id="{5563192A-86C3-353D-B276-2C0DDFF690AB}"/>
              </a:ext>
            </a:extLst>
          </p:cNvPr>
          <p:cNvSpPr/>
          <p:nvPr/>
        </p:nvSpPr>
        <p:spPr bwMode="gray">
          <a:xfrm>
            <a:off x="7871050" y="4370627"/>
            <a:ext cx="252000" cy="252000"/>
          </a:xfrm>
          <a:prstGeom prst="roundRect">
            <a:avLst>
              <a:gd name="adj" fmla="val 21080"/>
            </a:avLst>
          </a:prstGeom>
          <a:solidFill>
            <a:schemeClr val="tx1"/>
          </a:solidFill>
          <a:ln w="25400" algn="ctr">
            <a:noFill/>
            <a:prstDash val="sysDot"/>
            <a:miter lim="800000"/>
            <a:headEnd/>
            <a:tailEnd/>
          </a:ln>
          <a:effectLst/>
        </p:spPr>
        <p:txBody>
          <a:bodyPr lIns="90000" tIns="72000" rIns="90000" bIns="72000" rtlCol="0" anchor="ctr" anchorCtr="0"/>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DE" sz="1200" b="0" i="0" u="none" strike="noStrike" kern="1200" cap="none" spc="0" normalizeH="0" baseline="0" noProof="0">
                <a:ln>
                  <a:noFill/>
                </a:ln>
                <a:solidFill>
                  <a:srgbClr val="FFFFFF"/>
                </a:solidFill>
                <a:effectLst/>
                <a:uLnTx/>
                <a:uFillTx/>
                <a:latin typeface="72 Brand Medium"/>
                <a:ea typeface="+mn-ea"/>
                <a:cs typeface="+mn-cs"/>
              </a:rPr>
              <a:t>5</a:t>
            </a:r>
            <a:endParaRPr kumimoji="0" lang="en-US" sz="1200" b="0" i="0" u="none" strike="noStrike" kern="1200" cap="none" spc="0" normalizeH="0" baseline="0" noProof="0">
              <a:ln>
                <a:noFill/>
              </a:ln>
              <a:solidFill>
                <a:srgbClr val="FFFFFF"/>
              </a:solidFill>
              <a:effectLst/>
              <a:uLnTx/>
              <a:uFillTx/>
              <a:latin typeface="72 Brand Medium"/>
              <a:ea typeface="+mn-ea"/>
              <a:cs typeface="+mn-cs"/>
            </a:endParaRPr>
          </a:p>
        </p:txBody>
      </p:sp>
      <p:sp>
        <p:nvSpPr>
          <p:cNvPr id="1273" name="Rectangle: Rounded Corners 91">
            <a:extLst>
              <a:ext uri="{FF2B5EF4-FFF2-40B4-BE49-F238E27FC236}">
                <a16:creationId xmlns:a16="http://schemas.microsoft.com/office/drawing/2014/main" id="{F54E4FE6-0405-2D53-3CB6-BC6DBE1E9535}"/>
              </a:ext>
            </a:extLst>
          </p:cNvPr>
          <p:cNvSpPr/>
          <p:nvPr/>
        </p:nvSpPr>
        <p:spPr bwMode="gray">
          <a:xfrm>
            <a:off x="5099217" y="4341664"/>
            <a:ext cx="594000" cy="144000"/>
          </a:xfrm>
          <a:prstGeom prst="roundRect">
            <a:avLst>
              <a:gd name="adj" fmla="val 50000"/>
            </a:avLst>
          </a:prstGeom>
          <a:solidFill>
            <a:srgbClr val="002A86"/>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marL="0" marR="0" lvl="0" indent="0" algn="ctr" defTabSz="913578" rtl="0" eaLnBrk="0" fontAlgn="base" latinLnBrk="0" hangingPunct="0">
              <a:lnSpc>
                <a:spcPct val="100000"/>
              </a:lnSpc>
              <a:spcBef>
                <a:spcPct val="0"/>
              </a:spcBef>
              <a:spcAft>
                <a:spcPct val="0"/>
              </a:spcAft>
              <a:buClrTx/>
              <a:buSzTx/>
              <a:buFontTx/>
              <a:buNone/>
              <a:tabLst/>
              <a:defRPr/>
            </a:pPr>
            <a:r>
              <a:rPr kumimoji="0" lang="en-DE" sz="700" b="0" i="0" u="none" strike="noStrike" kern="1200" cap="none" spc="0" normalizeH="0" baseline="0" noProof="0">
                <a:ln>
                  <a:noFill/>
                </a:ln>
                <a:solidFill>
                  <a:srgbClr val="FFFFFF"/>
                </a:solidFill>
                <a:effectLst/>
                <a:uLnTx/>
                <a:uFillTx/>
                <a:latin typeface="72 Brand Medium"/>
                <a:ea typeface="+mn-ea"/>
                <a:cs typeface="72" panose="020B0503030000000003" pitchFamily="34" charset="0"/>
              </a:rPr>
              <a:t>Share</a:t>
            </a:r>
            <a:endParaRPr kumimoji="0" lang="en-US" sz="700" b="0" i="0" u="none" strike="noStrike" kern="1200" cap="none" spc="0" normalizeH="0" baseline="0" noProof="0">
              <a:ln>
                <a:noFill/>
              </a:ln>
              <a:solidFill>
                <a:srgbClr val="FFFFFF"/>
              </a:solidFill>
              <a:effectLst/>
              <a:uLnTx/>
              <a:uFillTx/>
              <a:latin typeface="72 Brand Medium"/>
              <a:ea typeface="+mn-ea"/>
              <a:cs typeface="72" panose="020B0503030000000003" pitchFamily="34" charset="0"/>
            </a:endParaRPr>
          </a:p>
        </p:txBody>
      </p:sp>
      <p:sp>
        <p:nvSpPr>
          <p:cNvPr id="1274" name="Rectangle: Rounded Corners 91">
            <a:extLst>
              <a:ext uri="{FF2B5EF4-FFF2-40B4-BE49-F238E27FC236}">
                <a16:creationId xmlns:a16="http://schemas.microsoft.com/office/drawing/2014/main" id="{8BB8E9D1-8A06-FF66-73F8-6CE16A9C0777}"/>
              </a:ext>
            </a:extLst>
          </p:cNvPr>
          <p:cNvSpPr/>
          <p:nvPr/>
        </p:nvSpPr>
        <p:spPr bwMode="gray">
          <a:xfrm>
            <a:off x="5790862" y="4152193"/>
            <a:ext cx="594000" cy="144000"/>
          </a:xfrm>
          <a:prstGeom prst="roundRect">
            <a:avLst>
              <a:gd name="adj" fmla="val 50000"/>
            </a:avLst>
          </a:prstGeom>
          <a:solidFill>
            <a:srgbClr val="002A86"/>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marL="0" marR="0" lvl="0" indent="0" algn="ctr" defTabSz="913578" rtl="0" eaLnBrk="0" fontAlgn="base" latinLnBrk="0" hangingPunct="0">
              <a:lnSpc>
                <a:spcPct val="100000"/>
              </a:lnSpc>
              <a:spcBef>
                <a:spcPct val="0"/>
              </a:spcBef>
              <a:spcAft>
                <a:spcPct val="0"/>
              </a:spcAft>
              <a:buClrTx/>
              <a:buSzTx/>
              <a:buFontTx/>
              <a:buNone/>
              <a:tabLst/>
              <a:defRPr/>
            </a:pPr>
            <a:r>
              <a:rPr kumimoji="0" lang="en-DE" sz="700" b="0" i="0" u="none" strike="noStrike" kern="1200" cap="none" spc="0" normalizeH="0" baseline="0" noProof="0">
                <a:ln>
                  <a:noFill/>
                </a:ln>
                <a:solidFill>
                  <a:srgbClr val="FFFFFF"/>
                </a:solidFill>
                <a:effectLst/>
                <a:uLnTx/>
                <a:uFillTx/>
                <a:latin typeface="72 Brand Medium"/>
                <a:ea typeface="+mn-ea"/>
                <a:cs typeface="72" panose="020B0503030000000003" pitchFamily="34" charset="0"/>
              </a:rPr>
              <a:t>Share</a:t>
            </a:r>
            <a:endParaRPr kumimoji="0" lang="en-US" sz="700" b="0" i="0" u="none" strike="noStrike" kern="1200" cap="none" spc="0" normalizeH="0" baseline="0" noProof="0">
              <a:ln>
                <a:noFill/>
              </a:ln>
              <a:solidFill>
                <a:srgbClr val="FFFFFF"/>
              </a:solidFill>
              <a:effectLst/>
              <a:uLnTx/>
              <a:uFillTx/>
              <a:latin typeface="72 Brand Medium"/>
              <a:ea typeface="+mn-ea"/>
              <a:cs typeface="72" panose="020B0503030000000003" pitchFamily="34" charset="0"/>
            </a:endParaRPr>
          </a:p>
        </p:txBody>
      </p:sp>
      <p:sp>
        <p:nvSpPr>
          <p:cNvPr id="1275" name="Rectangle: Rounded Corners 91">
            <a:extLst>
              <a:ext uri="{FF2B5EF4-FFF2-40B4-BE49-F238E27FC236}">
                <a16:creationId xmlns:a16="http://schemas.microsoft.com/office/drawing/2014/main" id="{71EF37C1-9FD7-806B-5589-67EF9CCC9918}"/>
              </a:ext>
            </a:extLst>
          </p:cNvPr>
          <p:cNvSpPr/>
          <p:nvPr/>
        </p:nvSpPr>
        <p:spPr bwMode="gray">
          <a:xfrm>
            <a:off x="7155711" y="4450418"/>
            <a:ext cx="594000" cy="144000"/>
          </a:xfrm>
          <a:prstGeom prst="roundRect">
            <a:avLst>
              <a:gd name="adj" fmla="val 50000"/>
            </a:avLst>
          </a:prstGeom>
          <a:solidFill>
            <a:srgbClr val="002A86"/>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marL="0" marR="0" lvl="0" indent="0" algn="ctr" defTabSz="913578" rtl="0" eaLnBrk="0" fontAlgn="base" latinLnBrk="0" hangingPunct="0">
              <a:lnSpc>
                <a:spcPct val="100000"/>
              </a:lnSpc>
              <a:spcBef>
                <a:spcPct val="0"/>
              </a:spcBef>
              <a:spcAft>
                <a:spcPct val="0"/>
              </a:spcAft>
              <a:buClrTx/>
              <a:buSzTx/>
              <a:buFontTx/>
              <a:buNone/>
              <a:tabLst/>
              <a:defRPr/>
            </a:pPr>
            <a:r>
              <a:rPr kumimoji="0" lang="en-DE" sz="700" b="0" i="0" u="none" strike="noStrike" kern="1200" cap="none" spc="0" normalizeH="0" baseline="0" noProof="0">
                <a:ln>
                  <a:noFill/>
                </a:ln>
                <a:solidFill>
                  <a:srgbClr val="FFFFFF"/>
                </a:solidFill>
                <a:effectLst/>
                <a:uLnTx/>
                <a:uFillTx/>
                <a:latin typeface="72 Brand Medium"/>
                <a:ea typeface="+mn-ea"/>
                <a:cs typeface="72" panose="020B0503030000000003" pitchFamily="34" charset="0"/>
              </a:rPr>
              <a:t>Install</a:t>
            </a:r>
            <a:endParaRPr kumimoji="0" lang="en-US" sz="700" b="0" i="0" u="none" strike="noStrike" kern="1200" cap="none" spc="0" normalizeH="0" baseline="0" noProof="0">
              <a:ln>
                <a:noFill/>
              </a:ln>
              <a:solidFill>
                <a:srgbClr val="FFFFFF"/>
              </a:solidFill>
              <a:effectLst/>
              <a:uLnTx/>
              <a:uFillTx/>
              <a:latin typeface="72 Brand Medium"/>
              <a:ea typeface="+mn-ea"/>
              <a:cs typeface="72" panose="020B0503030000000003" pitchFamily="34" charset="0"/>
            </a:endParaRPr>
          </a:p>
        </p:txBody>
      </p:sp>
      <p:sp>
        <p:nvSpPr>
          <p:cNvPr id="1276" name="TextBox 1275">
            <a:extLst>
              <a:ext uri="{FF2B5EF4-FFF2-40B4-BE49-F238E27FC236}">
                <a16:creationId xmlns:a16="http://schemas.microsoft.com/office/drawing/2014/main" id="{7AF5394F-BDD0-08B7-133D-D41F56FDAE45}"/>
              </a:ext>
            </a:extLst>
          </p:cNvPr>
          <p:cNvSpPr txBox="1"/>
          <p:nvPr/>
        </p:nvSpPr>
        <p:spPr>
          <a:xfrm>
            <a:off x="427523" y="2985869"/>
            <a:ext cx="3225529" cy="2585323"/>
          </a:xfrm>
          <a:prstGeom prst="rect">
            <a:avLst/>
          </a:prstGeom>
          <a:noFill/>
        </p:spPr>
        <p:txBody>
          <a:bodyPr wrap="square" lIns="0" tIns="0" rIns="0" bIns="0" rtlCol="0">
            <a:spAutoFit/>
          </a:bodyPr>
          <a:lstStyle/>
          <a:p>
            <a:pPr marL="228600" indent="-228600" algn="l" fontAlgn="base">
              <a:spcBef>
                <a:spcPct val="50000"/>
              </a:spcBef>
              <a:spcAft>
                <a:spcPct val="0"/>
              </a:spcAft>
              <a:buClr>
                <a:schemeClr val="tx1"/>
              </a:buClr>
              <a:buSzPct val="100000"/>
              <a:buAutoNum type="arabicPeriod"/>
            </a:pPr>
            <a:r>
              <a:rPr lang="en-DE" sz="1200" kern="0">
                <a:latin typeface="72 Brand" panose="020B0504030603020204" pitchFamily="34" charset="0"/>
                <a:ea typeface="72 Brand" pitchFamily="34" charset="-128"/>
                <a:cs typeface="72 Brand" pitchFamily="34" charset="-128"/>
              </a:rPr>
              <a:t>Activate SAP Data Product </a:t>
            </a:r>
            <a:r>
              <a:rPr lang="en-DE" sz="1200" i="1" kern="0">
                <a:latin typeface="72 Brand" panose="020B0504030603020204" pitchFamily="34" charset="0"/>
                <a:ea typeface="72 Brand" pitchFamily="34" charset="-128"/>
                <a:cs typeface="72 Brand" pitchFamily="34" charset="-128"/>
              </a:rPr>
              <a:t>Cashflow </a:t>
            </a:r>
            <a:r>
              <a:rPr lang="en-DE" sz="1200" kern="0">
                <a:latin typeface="72 Brand" panose="020B0504030603020204" pitchFamily="34" charset="0"/>
                <a:ea typeface="72 Brand" pitchFamily="34" charset="-128"/>
                <a:cs typeface="72 Brand" pitchFamily="34" charset="-128"/>
              </a:rPr>
              <a:t>into SAP Foundation Service and make  it available in SAP BDC Cockpit  </a:t>
            </a:r>
          </a:p>
          <a:p>
            <a:pPr marL="228600" indent="-228600" algn="l" fontAlgn="base">
              <a:spcBef>
                <a:spcPct val="50000"/>
              </a:spcBef>
              <a:spcAft>
                <a:spcPct val="0"/>
              </a:spcAft>
              <a:buClr>
                <a:schemeClr val="tx1"/>
              </a:buClr>
              <a:buSzPct val="100000"/>
              <a:buAutoNum type="arabicPeriod"/>
            </a:pPr>
            <a:r>
              <a:rPr lang="en-DE" sz="1200" kern="0">
                <a:latin typeface="72 Brand" panose="020B0504030603020204" pitchFamily="34" charset="0"/>
                <a:ea typeface="72 Brand" pitchFamily="34" charset="-128"/>
                <a:cs typeface="72 Brand" pitchFamily="34" charset="-128"/>
              </a:rPr>
              <a:t>Share Data Product </a:t>
            </a:r>
            <a:r>
              <a:rPr lang="en-DE" sz="1200" i="1" kern="0">
                <a:latin typeface="72 Brand" panose="020B0504030603020204" pitchFamily="34" charset="0"/>
                <a:ea typeface="72 Brand" pitchFamily="34" charset="-128"/>
                <a:cs typeface="72 Brand" pitchFamily="34" charset="-128"/>
              </a:rPr>
              <a:t>Cashflow </a:t>
            </a:r>
            <a:r>
              <a:rPr lang="en-DE" sz="1200" kern="0">
                <a:latin typeface="72 Brand" panose="020B0504030603020204" pitchFamily="34" charset="0"/>
                <a:ea typeface="72 Brand" pitchFamily="34" charset="-128"/>
                <a:cs typeface="72 Brand" pitchFamily="34" charset="-128"/>
              </a:rPr>
              <a:t>to SAP Databricks</a:t>
            </a:r>
          </a:p>
          <a:p>
            <a:pPr marL="228600" indent="-228600" algn="l" fontAlgn="base">
              <a:spcBef>
                <a:spcPct val="50000"/>
              </a:spcBef>
              <a:spcAft>
                <a:spcPct val="0"/>
              </a:spcAft>
              <a:buClr>
                <a:schemeClr val="tx1"/>
              </a:buClr>
              <a:buSzPct val="100000"/>
              <a:buAutoNum type="arabicPeriod"/>
            </a:pPr>
            <a:r>
              <a:rPr lang="en-DE" sz="1200" kern="0">
                <a:latin typeface="72 Brand" panose="020B0504030603020204" pitchFamily="34" charset="0"/>
                <a:ea typeface="72 Brand" pitchFamily="34" charset="-128"/>
                <a:cs typeface="72 Brand" pitchFamily="34" charset="-128"/>
              </a:rPr>
              <a:t>Apply ML/AI to forecast the cashflow for upcoming 6 months and persist ML model +  result set in SAP Databricks</a:t>
            </a:r>
          </a:p>
          <a:p>
            <a:pPr marL="228600" indent="-228600" algn="l" fontAlgn="base">
              <a:spcBef>
                <a:spcPct val="50000"/>
              </a:spcBef>
              <a:spcAft>
                <a:spcPct val="0"/>
              </a:spcAft>
              <a:buClr>
                <a:schemeClr val="tx1"/>
              </a:buClr>
              <a:buSzPct val="100000"/>
              <a:buAutoNum type="arabicPeriod"/>
            </a:pPr>
            <a:r>
              <a:rPr lang="en-DE" sz="1200" kern="0">
                <a:latin typeface="72 Brand" panose="020B0504030603020204" pitchFamily="34" charset="0"/>
                <a:ea typeface="72 Brand" pitchFamily="34" charset="-128"/>
                <a:cs typeface="72 Brand" pitchFamily="34" charset="-128"/>
              </a:rPr>
              <a:t>Share result set as enriched custom data product to BDC Cockpit</a:t>
            </a:r>
          </a:p>
          <a:p>
            <a:pPr marL="228600" indent="-228600" algn="l" fontAlgn="base">
              <a:spcBef>
                <a:spcPct val="50000"/>
              </a:spcBef>
              <a:spcAft>
                <a:spcPct val="0"/>
              </a:spcAft>
              <a:buClr>
                <a:schemeClr val="tx1"/>
              </a:buClr>
              <a:buSzPct val="100000"/>
              <a:buAutoNum type="arabicPeriod"/>
            </a:pPr>
            <a:r>
              <a:rPr lang="en-DE" sz="1200" kern="0">
                <a:latin typeface="72 Brand" panose="020B0504030603020204" pitchFamily="34" charset="0"/>
                <a:ea typeface="72 Brand" pitchFamily="34" charset="-128"/>
                <a:cs typeface="72 Brand" pitchFamily="34" charset="-128"/>
              </a:rPr>
              <a:t>Install data product to SAP Datasphere and consume in SAP Analytics Cloud</a:t>
            </a:r>
            <a:endParaRPr lang="LID4096" sz="1200" kern="0" err="1">
              <a:latin typeface="72 Brand" panose="020B0504030603020204" pitchFamily="34" charset="0"/>
              <a:ea typeface="72 Brand" pitchFamily="34" charset="-128"/>
              <a:cs typeface="72 Brand" pitchFamily="34" charset="-128"/>
            </a:endParaRPr>
          </a:p>
        </p:txBody>
      </p:sp>
      <p:grpSp>
        <p:nvGrpSpPr>
          <p:cNvPr id="1295" name="Group 1294">
            <a:extLst>
              <a:ext uri="{FF2B5EF4-FFF2-40B4-BE49-F238E27FC236}">
                <a16:creationId xmlns:a16="http://schemas.microsoft.com/office/drawing/2014/main" id="{56FBD45E-9B18-DBF6-AC94-047C530260D1}"/>
              </a:ext>
            </a:extLst>
          </p:cNvPr>
          <p:cNvGrpSpPr/>
          <p:nvPr/>
        </p:nvGrpSpPr>
        <p:grpSpPr>
          <a:xfrm>
            <a:off x="6781379" y="4768486"/>
            <a:ext cx="1188611" cy="252000"/>
            <a:chOff x="6727749" y="1746824"/>
            <a:chExt cx="1332000" cy="252000"/>
          </a:xfrm>
        </p:grpSpPr>
        <p:pic>
          <p:nvPicPr>
            <p:cNvPr id="1297" name="Graphic 1296">
              <a:extLst>
                <a:ext uri="{FF2B5EF4-FFF2-40B4-BE49-F238E27FC236}">
                  <a16:creationId xmlns:a16="http://schemas.microsoft.com/office/drawing/2014/main" id="{3FF424E1-7E0F-8FC9-3830-F41B26D81C73}"/>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802501" y="1809824"/>
              <a:ext cx="126000" cy="126000"/>
            </a:xfrm>
            <a:prstGeom prst="rect">
              <a:avLst/>
            </a:prstGeom>
          </p:spPr>
        </p:pic>
        <p:sp>
          <p:nvSpPr>
            <p:cNvPr id="1298" name="Rectangle: Rounded Corners 39">
              <a:extLst>
                <a:ext uri="{FF2B5EF4-FFF2-40B4-BE49-F238E27FC236}">
                  <a16:creationId xmlns:a16="http://schemas.microsoft.com/office/drawing/2014/main" id="{BE9102E2-84B0-D6D0-F5C5-639A250879AF}"/>
                </a:ext>
              </a:extLst>
            </p:cNvPr>
            <p:cNvSpPr/>
            <p:nvPr/>
          </p:nvSpPr>
          <p:spPr bwMode="auto">
            <a:xfrm>
              <a:off x="6727749" y="1746824"/>
              <a:ext cx="1332000" cy="252000"/>
            </a:xfrm>
            <a:prstGeom prst="roundRect">
              <a:avLst>
                <a:gd name="adj" fmla="val 10479"/>
              </a:avLst>
            </a:prstGeom>
            <a:solidFill>
              <a:schemeClr val="bg1"/>
            </a:solidFill>
            <a:ln w="12700" cap="rnd">
              <a:solidFill>
                <a:srgbClr val="002A86"/>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2000" tIns="90000" rIns="90000" bIns="90000" numCol="1" spcCol="0" rtlCol="0" fromWordArt="0" anchor="ctr" anchorCtr="0" forceAA="0" compatLnSpc="1">
              <a:prstTxWarp prst="textNoShape">
                <a:avLst/>
              </a:prstTxWarp>
              <a:noAutofit/>
            </a:bodyPr>
            <a:lstStyle/>
            <a:p>
              <a:pPr marL="0" marR="0" lvl="0" indent="0" algn="l" defTabSz="913578"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2A86"/>
                  </a:solidFill>
                  <a:effectLst/>
                  <a:uLnTx/>
                  <a:uFillTx/>
                  <a:latin typeface="72 Brand"/>
                  <a:ea typeface="+mn-ea"/>
                  <a:cs typeface="72" panose="020B0503030000000003" pitchFamily="34" charset="0"/>
                </a:rPr>
                <a:t>Data product</a:t>
              </a:r>
            </a:p>
          </p:txBody>
        </p:sp>
      </p:grpSp>
      <p:grpSp>
        <p:nvGrpSpPr>
          <p:cNvPr id="1304" name="Group 1303">
            <a:extLst>
              <a:ext uri="{FF2B5EF4-FFF2-40B4-BE49-F238E27FC236}">
                <a16:creationId xmlns:a16="http://schemas.microsoft.com/office/drawing/2014/main" id="{182542CE-A229-D82D-69E9-F8A09E997357}"/>
              </a:ext>
            </a:extLst>
          </p:cNvPr>
          <p:cNvGrpSpPr/>
          <p:nvPr/>
        </p:nvGrpSpPr>
        <p:grpSpPr>
          <a:xfrm>
            <a:off x="5452078" y="3652940"/>
            <a:ext cx="874696" cy="252000"/>
            <a:chOff x="5604642" y="3862609"/>
            <a:chExt cx="874696" cy="252000"/>
          </a:xfrm>
        </p:grpSpPr>
        <p:sp>
          <p:nvSpPr>
            <p:cNvPr id="1230" name="Rectangle: Rounded Corners 39">
              <a:extLst>
                <a:ext uri="{FF2B5EF4-FFF2-40B4-BE49-F238E27FC236}">
                  <a16:creationId xmlns:a16="http://schemas.microsoft.com/office/drawing/2014/main" id="{FA7E22E3-7A36-88EE-D01C-F3EB060927C5}"/>
                </a:ext>
              </a:extLst>
            </p:cNvPr>
            <p:cNvSpPr/>
            <p:nvPr/>
          </p:nvSpPr>
          <p:spPr bwMode="auto">
            <a:xfrm>
              <a:off x="5604642" y="3862609"/>
              <a:ext cx="874696" cy="252000"/>
            </a:xfrm>
            <a:prstGeom prst="roundRect">
              <a:avLst>
                <a:gd name="adj" fmla="val 10479"/>
              </a:avLst>
            </a:prstGeom>
            <a:solidFill>
              <a:schemeClr val="bg2"/>
            </a:solidFill>
            <a:ln w="9525">
              <a:noFill/>
              <a:prstDash val="dash"/>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2000" tIns="90000" rIns="90000" bIns="90000" numCol="1" spcCol="0" rtlCol="0" fromWordArt="0" anchor="ctr" anchorCtr="0" forceAA="0" compatLnSpc="1">
              <a:prstTxWarp prst="textNoShape">
                <a:avLst/>
              </a:prstTxWarp>
              <a:noAutofit/>
            </a:bodyPr>
            <a:lstStyle/>
            <a:p>
              <a:pPr marL="0" marR="0" lvl="0" indent="0" algn="l" defTabSz="913578" rtl="0" eaLnBrk="0" fontAlgn="base" latinLnBrk="0" hangingPunct="0">
                <a:lnSpc>
                  <a:spcPct val="100000"/>
                </a:lnSpc>
                <a:spcBef>
                  <a:spcPct val="0"/>
                </a:spcBef>
                <a:spcAft>
                  <a:spcPct val="0"/>
                </a:spcAft>
                <a:buClrTx/>
                <a:buSzTx/>
                <a:buFontTx/>
                <a:buNone/>
                <a:tabLst/>
                <a:defRPr/>
              </a:pPr>
              <a:r>
                <a:rPr lang="en-DE" sz="800">
                  <a:solidFill>
                    <a:srgbClr val="00144A"/>
                  </a:solidFill>
                  <a:latin typeface="72 Brand"/>
                  <a:cs typeface="72" panose="020B0503030000000003" pitchFamily="34" charset="0"/>
                </a:rPr>
                <a:t>Result Set</a:t>
              </a:r>
              <a:endParaRPr kumimoji="0" lang="en-US" sz="800" b="0" i="0" u="none" strike="noStrike" kern="1200" cap="none" spc="0" normalizeH="0" baseline="0" noProof="0">
                <a:ln>
                  <a:noFill/>
                </a:ln>
                <a:solidFill>
                  <a:srgbClr val="00144A"/>
                </a:solidFill>
                <a:effectLst/>
                <a:uLnTx/>
                <a:uFillTx/>
                <a:latin typeface="72 Brand"/>
                <a:ea typeface="+mn-ea"/>
                <a:cs typeface="72" panose="020B0503030000000003" pitchFamily="34" charset="0"/>
              </a:endParaRPr>
            </a:p>
          </p:txBody>
        </p:sp>
        <p:pic>
          <p:nvPicPr>
            <p:cNvPr id="1303" name="Graphic 1302">
              <a:extLst>
                <a:ext uri="{FF2B5EF4-FFF2-40B4-BE49-F238E27FC236}">
                  <a16:creationId xmlns:a16="http://schemas.microsoft.com/office/drawing/2014/main" id="{1720A877-4350-9872-E5A7-82B21AA4E2D4}"/>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5674812" y="3922399"/>
              <a:ext cx="126000" cy="126000"/>
            </a:xfrm>
            <a:prstGeom prst="rect">
              <a:avLst/>
            </a:prstGeom>
            <a:effectLst/>
          </p:spPr>
        </p:pic>
      </p:grpSp>
      <p:pic>
        <p:nvPicPr>
          <p:cNvPr id="1305" name="Graphic 1304">
            <a:extLst>
              <a:ext uri="{FF2B5EF4-FFF2-40B4-BE49-F238E27FC236}">
                <a16:creationId xmlns:a16="http://schemas.microsoft.com/office/drawing/2014/main" id="{59DE4FC6-0136-4BB6-D927-C3F4308A8189}"/>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857434" y="4820926"/>
            <a:ext cx="126000" cy="126000"/>
          </a:xfrm>
          <a:prstGeom prst="rect">
            <a:avLst/>
          </a:prstGeom>
        </p:spPr>
      </p:pic>
      <p:grpSp>
        <p:nvGrpSpPr>
          <p:cNvPr id="1320" name="Group 1319">
            <a:extLst>
              <a:ext uri="{FF2B5EF4-FFF2-40B4-BE49-F238E27FC236}">
                <a16:creationId xmlns:a16="http://schemas.microsoft.com/office/drawing/2014/main" id="{823E6BA9-B19A-3541-14B4-DF1B1DB85B4A}"/>
              </a:ext>
            </a:extLst>
          </p:cNvPr>
          <p:cNvGrpSpPr/>
          <p:nvPr/>
        </p:nvGrpSpPr>
        <p:grpSpPr>
          <a:xfrm>
            <a:off x="6845987" y="3917818"/>
            <a:ext cx="1080000" cy="252000"/>
            <a:chOff x="7162674" y="3881337"/>
            <a:chExt cx="1080000" cy="252000"/>
          </a:xfrm>
          <a:effectLst>
            <a:outerShdw blurRad="50800" dist="38100" dir="8100000" algn="tr" rotWithShape="0">
              <a:prstClr val="black">
                <a:alpha val="40000"/>
              </a:prstClr>
            </a:outerShdw>
          </a:effectLst>
        </p:grpSpPr>
        <p:sp>
          <p:nvSpPr>
            <p:cNvPr id="1321" name="Rectangle: Rounded Corners 39">
              <a:extLst>
                <a:ext uri="{FF2B5EF4-FFF2-40B4-BE49-F238E27FC236}">
                  <a16:creationId xmlns:a16="http://schemas.microsoft.com/office/drawing/2014/main" id="{17BA8057-AF5D-545B-9958-D200CD359FEE}"/>
                </a:ext>
              </a:extLst>
            </p:cNvPr>
            <p:cNvSpPr/>
            <p:nvPr/>
          </p:nvSpPr>
          <p:spPr bwMode="auto">
            <a:xfrm>
              <a:off x="7162674" y="3881337"/>
              <a:ext cx="1080000" cy="252000"/>
            </a:xfrm>
            <a:prstGeom prst="roundRect">
              <a:avLst>
                <a:gd name="adj" fmla="val 10479"/>
              </a:avLst>
            </a:prstGeom>
            <a:solidFill>
              <a:schemeClr val="bg2"/>
            </a:solidFill>
            <a:ln w="9525">
              <a:noFill/>
              <a:prstDash val="dash"/>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2000" tIns="90000" rIns="90000" bIns="90000" numCol="1" spcCol="0" rtlCol="0" fromWordArt="0" anchor="ctr" anchorCtr="0" forceAA="0" compatLnSpc="1">
              <a:prstTxWarp prst="textNoShape">
                <a:avLst/>
              </a:prstTxWarp>
              <a:noAutofit/>
            </a:bodyPr>
            <a:lstStyle/>
            <a:p>
              <a:pPr defTabSz="913578" eaLnBrk="0" fontAlgn="base" hangingPunct="0">
                <a:spcBef>
                  <a:spcPct val="0"/>
                </a:spcBef>
                <a:spcAft>
                  <a:spcPct val="0"/>
                </a:spcAft>
              </a:pPr>
              <a:r>
                <a:rPr lang="en-DE" sz="800">
                  <a:solidFill>
                    <a:srgbClr val="00144A"/>
                  </a:solidFill>
                  <a:latin typeface="72 Brand"/>
                </a:rPr>
                <a:t>Remote Table</a:t>
              </a:r>
              <a:endParaRPr lang="en-US" sz="800">
                <a:solidFill>
                  <a:srgbClr val="00144A"/>
                </a:solidFill>
                <a:latin typeface="72 Brand"/>
              </a:endParaRPr>
            </a:p>
          </p:txBody>
        </p:sp>
        <p:pic>
          <p:nvPicPr>
            <p:cNvPr id="1322" name="Graphic 1321">
              <a:extLst>
                <a:ext uri="{FF2B5EF4-FFF2-40B4-BE49-F238E27FC236}">
                  <a16:creationId xmlns:a16="http://schemas.microsoft.com/office/drawing/2014/main" id="{083C654D-5AEF-53C3-8F97-82194C4347ED}"/>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7237426" y="3944337"/>
              <a:ext cx="126000" cy="126000"/>
            </a:xfrm>
            <a:prstGeom prst="rect">
              <a:avLst/>
            </a:prstGeom>
          </p:spPr>
        </p:pic>
      </p:grpSp>
      <p:grpSp>
        <p:nvGrpSpPr>
          <p:cNvPr id="1186" name="Group 1185">
            <a:extLst>
              <a:ext uri="{FF2B5EF4-FFF2-40B4-BE49-F238E27FC236}">
                <a16:creationId xmlns:a16="http://schemas.microsoft.com/office/drawing/2014/main" id="{B883128F-DC51-8B8C-5A05-DC721C22378F}"/>
              </a:ext>
            </a:extLst>
          </p:cNvPr>
          <p:cNvGrpSpPr/>
          <p:nvPr/>
        </p:nvGrpSpPr>
        <p:grpSpPr>
          <a:xfrm>
            <a:off x="6975487" y="3753971"/>
            <a:ext cx="1080000" cy="252000"/>
            <a:chOff x="7162674" y="3881337"/>
            <a:chExt cx="1080000" cy="252000"/>
          </a:xfrm>
          <a:effectLst>
            <a:outerShdw blurRad="50800" dist="38100" dir="8100000" algn="tr" rotWithShape="0">
              <a:prstClr val="black">
                <a:alpha val="40000"/>
              </a:prstClr>
            </a:outerShdw>
          </a:effectLst>
        </p:grpSpPr>
        <p:sp>
          <p:nvSpPr>
            <p:cNvPr id="1187" name="Rectangle: Rounded Corners 39">
              <a:extLst>
                <a:ext uri="{FF2B5EF4-FFF2-40B4-BE49-F238E27FC236}">
                  <a16:creationId xmlns:a16="http://schemas.microsoft.com/office/drawing/2014/main" id="{EF49C60A-FEEA-D91B-1764-CA6EB12B9113}"/>
                </a:ext>
              </a:extLst>
            </p:cNvPr>
            <p:cNvSpPr/>
            <p:nvPr/>
          </p:nvSpPr>
          <p:spPr bwMode="auto">
            <a:xfrm>
              <a:off x="7162674" y="3881337"/>
              <a:ext cx="1080000" cy="252000"/>
            </a:xfrm>
            <a:prstGeom prst="roundRect">
              <a:avLst>
                <a:gd name="adj" fmla="val 10479"/>
              </a:avLst>
            </a:prstGeom>
            <a:solidFill>
              <a:schemeClr val="bg2"/>
            </a:solidFill>
            <a:ln w="9525">
              <a:noFill/>
              <a:prstDash val="dash"/>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2000" tIns="90000" rIns="90000" bIns="90000" numCol="1" spcCol="0" rtlCol="0" fromWordArt="0" anchor="ctr" anchorCtr="0" forceAA="0" compatLnSpc="1">
              <a:prstTxWarp prst="textNoShape">
                <a:avLst/>
              </a:prstTxWarp>
              <a:noAutofit/>
            </a:bodyPr>
            <a:lstStyle/>
            <a:p>
              <a:pPr defTabSz="913578" eaLnBrk="0" fontAlgn="base" hangingPunct="0">
                <a:spcBef>
                  <a:spcPct val="0"/>
                </a:spcBef>
                <a:spcAft>
                  <a:spcPct val="0"/>
                </a:spcAft>
              </a:pPr>
              <a:r>
                <a:rPr lang="en-US" sz="800">
                  <a:solidFill>
                    <a:srgbClr val="00144A"/>
                  </a:solidFill>
                  <a:latin typeface="72 Brand"/>
                </a:rPr>
                <a:t>Views</a:t>
              </a:r>
            </a:p>
          </p:txBody>
        </p:sp>
        <p:pic>
          <p:nvPicPr>
            <p:cNvPr id="1188" name="Graphic 1187">
              <a:extLst>
                <a:ext uri="{FF2B5EF4-FFF2-40B4-BE49-F238E27FC236}">
                  <a16:creationId xmlns:a16="http://schemas.microsoft.com/office/drawing/2014/main" id="{27C1A69A-AC8F-263B-59C8-B0B890C90C94}"/>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7237426" y="3944337"/>
              <a:ext cx="126000" cy="126000"/>
            </a:xfrm>
            <a:prstGeom prst="rect">
              <a:avLst/>
            </a:prstGeom>
          </p:spPr>
        </p:pic>
      </p:grpSp>
      <p:grpSp>
        <p:nvGrpSpPr>
          <p:cNvPr id="1221" name="Group 1220">
            <a:extLst>
              <a:ext uri="{FF2B5EF4-FFF2-40B4-BE49-F238E27FC236}">
                <a16:creationId xmlns:a16="http://schemas.microsoft.com/office/drawing/2014/main" id="{00DD4A79-CA21-7230-1DB3-04D90DAA5908}"/>
              </a:ext>
            </a:extLst>
          </p:cNvPr>
          <p:cNvGrpSpPr/>
          <p:nvPr/>
        </p:nvGrpSpPr>
        <p:grpSpPr>
          <a:xfrm>
            <a:off x="7113239" y="3603121"/>
            <a:ext cx="1080000" cy="252000"/>
            <a:chOff x="7300426" y="4027269"/>
            <a:chExt cx="1080000" cy="252000"/>
          </a:xfrm>
          <a:effectLst>
            <a:outerShdw blurRad="50800" dist="38100" dir="8100000" algn="tr" rotWithShape="0">
              <a:prstClr val="black">
                <a:alpha val="40000"/>
              </a:prstClr>
            </a:outerShdw>
          </a:effectLst>
        </p:grpSpPr>
        <p:sp>
          <p:nvSpPr>
            <p:cNvPr id="1222" name="Rectangle: Rounded Corners 39">
              <a:extLst>
                <a:ext uri="{FF2B5EF4-FFF2-40B4-BE49-F238E27FC236}">
                  <a16:creationId xmlns:a16="http://schemas.microsoft.com/office/drawing/2014/main" id="{BE1DEC2C-60A3-0AD8-0B91-AE96A7A82F98}"/>
                </a:ext>
              </a:extLst>
            </p:cNvPr>
            <p:cNvSpPr/>
            <p:nvPr/>
          </p:nvSpPr>
          <p:spPr bwMode="auto">
            <a:xfrm>
              <a:off x="7300426" y="4027269"/>
              <a:ext cx="1080000" cy="252000"/>
            </a:xfrm>
            <a:prstGeom prst="roundRect">
              <a:avLst>
                <a:gd name="adj" fmla="val 10479"/>
              </a:avLst>
            </a:prstGeom>
            <a:solidFill>
              <a:schemeClr val="bg2"/>
            </a:solidFill>
            <a:ln w="9525">
              <a:noFill/>
              <a:prstDash val="dash"/>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2000" tIns="90000" rIns="90000" bIns="90000" numCol="1" spcCol="0" rtlCol="0" fromWordArt="0" anchor="ctr" anchorCtr="0" forceAA="0" compatLnSpc="1">
              <a:prstTxWarp prst="textNoShape">
                <a:avLst/>
              </a:prstTxWarp>
              <a:noAutofit/>
            </a:bodyPr>
            <a:lstStyle/>
            <a:p>
              <a:pPr defTabSz="913578" eaLnBrk="0" fontAlgn="base" hangingPunct="0">
                <a:spcBef>
                  <a:spcPct val="0"/>
                </a:spcBef>
                <a:spcAft>
                  <a:spcPct val="0"/>
                </a:spcAft>
              </a:pPr>
              <a:r>
                <a:rPr lang="en-US" sz="800">
                  <a:solidFill>
                    <a:srgbClr val="00144A"/>
                  </a:solidFill>
                  <a:latin typeface="72 Brand"/>
                </a:rPr>
                <a:t>Analytic models</a:t>
              </a:r>
            </a:p>
          </p:txBody>
        </p:sp>
        <p:pic>
          <p:nvPicPr>
            <p:cNvPr id="1223" name="Graphic 1222">
              <a:extLst>
                <a:ext uri="{FF2B5EF4-FFF2-40B4-BE49-F238E27FC236}">
                  <a16:creationId xmlns:a16="http://schemas.microsoft.com/office/drawing/2014/main" id="{E10D4AE6-280E-FCA5-F67F-B3ED20576D95}"/>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7383053" y="4090269"/>
              <a:ext cx="110250" cy="126000"/>
            </a:xfrm>
            <a:prstGeom prst="rect">
              <a:avLst/>
            </a:prstGeom>
            <a:effectLst>
              <a:outerShdw blurRad="50800" dist="38100" dir="5400000" algn="t" rotWithShape="0">
                <a:prstClr val="black">
                  <a:alpha val="40000"/>
                </a:prstClr>
              </a:outerShdw>
            </a:effectLst>
          </p:spPr>
        </p:pic>
      </p:grpSp>
      <p:grpSp>
        <p:nvGrpSpPr>
          <p:cNvPr id="1326" name="Group 1325">
            <a:extLst>
              <a:ext uri="{FF2B5EF4-FFF2-40B4-BE49-F238E27FC236}">
                <a16:creationId xmlns:a16="http://schemas.microsoft.com/office/drawing/2014/main" id="{01A41641-C643-6221-8954-FA2E12E9EEF0}"/>
              </a:ext>
            </a:extLst>
          </p:cNvPr>
          <p:cNvGrpSpPr/>
          <p:nvPr/>
        </p:nvGrpSpPr>
        <p:grpSpPr>
          <a:xfrm>
            <a:off x="5503470" y="5897638"/>
            <a:ext cx="881392" cy="252000"/>
            <a:chOff x="5434890" y="6098961"/>
            <a:chExt cx="881392" cy="252000"/>
          </a:xfrm>
        </p:grpSpPr>
        <p:sp>
          <p:nvSpPr>
            <p:cNvPr id="1324" name="Rectangle: Rounded Corners 39">
              <a:extLst>
                <a:ext uri="{FF2B5EF4-FFF2-40B4-BE49-F238E27FC236}">
                  <a16:creationId xmlns:a16="http://schemas.microsoft.com/office/drawing/2014/main" id="{8CA7FDD8-8286-60BA-1E1E-B88DD4E01B26}"/>
                </a:ext>
              </a:extLst>
            </p:cNvPr>
            <p:cNvSpPr/>
            <p:nvPr/>
          </p:nvSpPr>
          <p:spPr bwMode="auto">
            <a:xfrm>
              <a:off x="5434890" y="6098961"/>
              <a:ext cx="881392" cy="252000"/>
            </a:xfrm>
            <a:prstGeom prst="roundRect">
              <a:avLst>
                <a:gd name="adj" fmla="val 10479"/>
              </a:avLst>
            </a:prstGeom>
            <a:solidFill>
              <a:schemeClr val="bg2"/>
            </a:solidFill>
            <a:ln w="9525">
              <a:noFill/>
              <a:prstDash val="dash"/>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2000" tIns="90000" rIns="90000" bIns="90000" numCol="1" spcCol="0" rtlCol="0" fromWordArt="0" anchor="ctr" anchorCtr="0" forceAA="0" compatLnSpc="1">
              <a:prstTxWarp prst="textNoShape">
                <a:avLst/>
              </a:prstTxWarp>
              <a:noAutofit/>
            </a:bodyPr>
            <a:lstStyle/>
            <a:p>
              <a:pPr defTabSz="913578" eaLnBrk="0" fontAlgn="base" hangingPunct="0">
                <a:spcBef>
                  <a:spcPct val="0"/>
                </a:spcBef>
                <a:spcAft>
                  <a:spcPct val="0"/>
                </a:spcAft>
              </a:pPr>
              <a:r>
                <a:rPr lang="en-DE" sz="800">
                  <a:solidFill>
                    <a:srgbClr val="00144A"/>
                  </a:solidFill>
                  <a:latin typeface="72 Brand"/>
                </a:rPr>
                <a:t>Delta Table</a:t>
              </a:r>
              <a:endParaRPr lang="en-US" sz="800">
                <a:solidFill>
                  <a:srgbClr val="00144A"/>
                </a:solidFill>
                <a:latin typeface="72 Brand"/>
              </a:endParaRPr>
            </a:p>
          </p:txBody>
        </p:sp>
        <p:pic>
          <p:nvPicPr>
            <p:cNvPr id="1325" name="Graphic 1324">
              <a:extLst>
                <a:ext uri="{FF2B5EF4-FFF2-40B4-BE49-F238E27FC236}">
                  <a16:creationId xmlns:a16="http://schemas.microsoft.com/office/drawing/2014/main" id="{0E999D28-3601-1DA7-0EF4-77BD3FA3F97D}"/>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5509642" y="6161961"/>
              <a:ext cx="126000" cy="126000"/>
            </a:xfrm>
            <a:prstGeom prst="rect">
              <a:avLst/>
            </a:prstGeom>
          </p:spPr>
        </p:pic>
      </p:grpSp>
      <p:sp>
        <p:nvSpPr>
          <p:cNvPr id="4" name="Title 1">
            <a:extLst>
              <a:ext uri="{FF2B5EF4-FFF2-40B4-BE49-F238E27FC236}">
                <a16:creationId xmlns:a16="http://schemas.microsoft.com/office/drawing/2014/main" id="{62A6DB39-E233-38A9-A1CD-595199FE63E0}"/>
              </a:ext>
            </a:extLst>
          </p:cNvPr>
          <p:cNvSpPr txBox="1">
            <a:spLocks/>
          </p:cNvSpPr>
          <p:nvPr/>
        </p:nvSpPr>
        <p:spPr bwMode="black">
          <a:xfrm>
            <a:off x="504001" y="280406"/>
            <a:ext cx="11186476" cy="369332"/>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0" i="0" kern="1200" baseline="0">
                <a:solidFill>
                  <a:schemeClr val="tx1"/>
                </a:solidFill>
                <a:latin typeface="72 Brand Medium" panose="020B0504030603020204" pitchFamily="34" charset="0"/>
                <a:ea typeface="+mj-ea"/>
                <a:cs typeface="+mj-cs"/>
              </a:defRPr>
            </a:lvl1pPr>
          </a:lstStyle>
          <a:p>
            <a:r>
              <a:rPr lang="en-DE">
                <a:solidFill>
                  <a:srgbClr val="2CE0BF"/>
                </a:solidFill>
              </a:rPr>
              <a:t>Use Case </a:t>
            </a:r>
            <a:r>
              <a:rPr lang="en-US">
                <a:solidFill>
                  <a:srgbClr val="2CE0BF"/>
                </a:solidFill>
              </a:rPr>
              <a:t>01</a:t>
            </a:r>
            <a:r>
              <a:rPr lang="en-DE">
                <a:solidFill>
                  <a:srgbClr val="2CE0BF"/>
                </a:solidFill>
              </a:rPr>
              <a:t>: </a:t>
            </a:r>
            <a:r>
              <a:rPr lang="en-DE"/>
              <a:t>Cashflow Forecast</a:t>
            </a:r>
            <a:r>
              <a:rPr lang="en-DE">
                <a:solidFill>
                  <a:srgbClr val="2CE0BF"/>
                </a:solidFill>
              </a:rPr>
              <a:t> </a:t>
            </a:r>
            <a:endParaRPr lang="en-US"/>
          </a:p>
        </p:txBody>
      </p:sp>
    </p:spTree>
    <p:extLst>
      <p:ext uri="{BB962C8B-B14F-4D97-AF65-F5344CB8AC3E}">
        <p14:creationId xmlns:p14="http://schemas.microsoft.com/office/powerpoint/2010/main" val="988008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BC2BB-29D2-6FC6-FC83-1C08ADAB673D}"/>
            </a:ext>
          </a:extLst>
        </p:cNvPr>
        <p:cNvGrpSpPr/>
        <p:nvPr/>
      </p:nvGrpSpPr>
      <p:grpSpPr>
        <a:xfrm>
          <a:off x="0" y="0"/>
          <a:ext cx="0" cy="0"/>
          <a:chOff x="0" y="0"/>
          <a:chExt cx="0" cy="0"/>
        </a:xfrm>
      </p:grpSpPr>
      <p:sp>
        <p:nvSpPr>
          <p:cNvPr id="3" name="Abgerundetes Rechteck 206">
            <a:extLst>
              <a:ext uri="{FF2B5EF4-FFF2-40B4-BE49-F238E27FC236}">
                <a16:creationId xmlns:a16="http://schemas.microsoft.com/office/drawing/2014/main" id="{0F0E7D59-D24C-261A-4DD6-DAB0198E7C2E}"/>
              </a:ext>
            </a:extLst>
          </p:cNvPr>
          <p:cNvSpPr/>
          <p:nvPr/>
        </p:nvSpPr>
        <p:spPr bwMode="gray">
          <a:xfrm>
            <a:off x="188259" y="975994"/>
            <a:ext cx="8482775" cy="1411562"/>
          </a:xfrm>
          <a:prstGeom prst="roundRect">
            <a:avLst>
              <a:gd name="adj" fmla="val 5626"/>
            </a:avLst>
          </a:prstGeom>
          <a:noFill/>
          <a:ln w="9525" algn="ctr">
            <a:solidFill>
              <a:srgbClr val="ACB6C0"/>
            </a:solidFill>
            <a:miter lim="800000"/>
            <a:headEnd/>
            <a:tailEnd/>
          </a:ln>
        </p:spPr>
        <p:txBody>
          <a:bodyPr lIns="90000" tIns="72000" rIns="90000" bIns="72000" rtlCol="0" anchor="t" anchorCtr="0"/>
          <a:lstStyle/>
          <a:p>
            <a:pPr defTabSz="914400" fontAlgn="base">
              <a:spcBef>
                <a:spcPct val="50000"/>
              </a:spcBef>
              <a:spcAft>
                <a:spcPct val="0"/>
              </a:spcAft>
              <a:buClr>
                <a:srgbClr val="F0AB00"/>
              </a:buClr>
              <a:buSzPct val="80000"/>
            </a:pPr>
            <a:r>
              <a:rPr lang="en-DE" sz="1400" b="1" kern="0">
                <a:solidFill>
                  <a:schemeClr val="bg2">
                    <a:lumMod val="75000"/>
                  </a:schemeClr>
                </a:solidFill>
                <a:latin typeface="72 Brand" panose="020B0504030603020204" pitchFamily="34" charset="0"/>
                <a:ea typeface="Arial Unicode MS" pitchFamily="34" charset="-128"/>
                <a:sym typeface="72" panose="020B0503030000000003" pitchFamily="34" charset="0"/>
              </a:rPr>
              <a:t>Scenario: Prediction of Payment Delays and their Key Drivers </a:t>
            </a:r>
          </a:p>
          <a:p>
            <a:pPr defTabSz="914400" fontAlgn="base">
              <a:spcBef>
                <a:spcPct val="50000"/>
              </a:spcBef>
              <a:spcAft>
                <a:spcPct val="0"/>
              </a:spcAft>
              <a:buClr>
                <a:srgbClr val="F0AB00"/>
              </a:buClr>
              <a:buSzPct val="80000"/>
            </a:pPr>
            <a:r>
              <a:rPr lang="en-DE" sz="1200">
                <a:latin typeface="72 Brand" panose="020B0504030603020204" pitchFamily="34" charset="0"/>
              </a:rPr>
              <a:t>The data scientist needs to predict payment delays and run a root cause analysis. He has to provide the key drivers for the delays and an explanation in a human readable manner. For t</a:t>
            </a:r>
            <a:r>
              <a:rPr lang="en-GB" sz="1200">
                <a:latin typeface="72 Brand" panose="020B0504030603020204" pitchFamily="34" charset="0"/>
              </a:rPr>
              <a:t>ha</a:t>
            </a:r>
            <a:r>
              <a:rPr lang="en-DE" sz="1200">
                <a:latin typeface="72 Brand" panose="020B0504030603020204" pitchFamily="34" charset="0"/>
              </a:rPr>
              <a:t>t he combines SAP Databricks and AI Foundation LLM capabilities to derive the insights. These insights will help the Financial Controller to better understand the payment delays problem and to derive the corresponding actions to mitigate.</a:t>
            </a:r>
            <a:endParaRPr lang="de-DE" sz="1400" b="1" kern="0">
              <a:solidFill>
                <a:schemeClr val="bg2">
                  <a:lumMod val="75000"/>
                </a:schemeClr>
              </a:solidFill>
              <a:latin typeface="72 Brand" panose="020B0504030603020204" pitchFamily="34" charset="0"/>
              <a:ea typeface="Arial Unicode MS" pitchFamily="34" charset="-128"/>
              <a:sym typeface="72" panose="020B0503030000000003" pitchFamily="34" charset="0"/>
            </a:endParaRPr>
          </a:p>
        </p:txBody>
      </p:sp>
      <p:sp>
        <p:nvSpPr>
          <p:cNvPr id="4" name="Rectangle 101">
            <a:extLst>
              <a:ext uri="{FF2B5EF4-FFF2-40B4-BE49-F238E27FC236}">
                <a16:creationId xmlns:a16="http://schemas.microsoft.com/office/drawing/2014/main" id="{721F4352-7842-0A84-6650-C77050F1AE60}"/>
              </a:ext>
            </a:extLst>
          </p:cNvPr>
          <p:cNvSpPr/>
          <p:nvPr/>
        </p:nvSpPr>
        <p:spPr bwMode="gray">
          <a:xfrm>
            <a:off x="8820807" y="975994"/>
            <a:ext cx="3118896" cy="898526"/>
          </a:xfrm>
          <a:prstGeom prst="roundRect">
            <a:avLst>
              <a:gd name="adj" fmla="val 9219"/>
            </a:avLst>
          </a:prstGeom>
          <a:noFill/>
          <a:ln w="9525" algn="ctr">
            <a:solidFill>
              <a:srgbClr val="ACB6C0"/>
            </a:solidFill>
            <a:miter lim="800000"/>
            <a:headEnd/>
            <a:tailEnd/>
          </a:ln>
        </p:spPr>
        <p:txBody>
          <a:bodyPr lIns="90000" tIns="72000" rIns="90000" bIns="72000" rtlCol="0" anchor="t" anchorCtr="0"/>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DE" sz="1400" b="1" i="0" u="none" strike="noStrike" kern="0" cap="none" spc="0" normalizeH="0" baseline="0" noProof="0">
                <a:ln>
                  <a:noFill/>
                </a:ln>
                <a:solidFill>
                  <a:schemeClr val="bg2">
                    <a:lumMod val="75000"/>
                  </a:schemeClr>
                </a:solidFill>
                <a:effectLst/>
                <a:uLnTx/>
                <a:uFillTx/>
                <a:latin typeface="72 Brand" panose="020B0504030603020204" pitchFamily="34" charset="0"/>
                <a:ea typeface="Arial Unicode MS" pitchFamily="34" charset="-128"/>
                <a:cs typeface="Arial Unicode MS" pitchFamily="34" charset="-128"/>
                <a:sym typeface="72" panose="020B0503030000000003" pitchFamily="34" charset="0"/>
              </a:rPr>
              <a:t>Persona</a:t>
            </a:r>
          </a:p>
          <a:p>
            <a:pPr marL="285750" indent="-285750" defTabSz="914400" fontAlgn="base">
              <a:spcBef>
                <a:spcPct val="50000"/>
              </a:spcBef>
              <a:spcAft>
                <a:spcPct val="0"/>
              </a:spcAft>
              <a:buClr>
                <a:srgbClr val="F0AB00"/>
              </a:buClr>
              <a:buSzPct val="80000"/>
              <a:buFont typeface="Wingdings" panose="05000000000000000000" pitchFamily="2" charset="2"/>
              <a:buChar char="§"/>
              <a:defRPr/>
            </a:pPr>
            <a:r>
              <a:rPr lang="en-US" sz="1200">
                <a:latin typeface="72 Brand" panose="020B0504030603020204" pitchFamily="34" charset="0"/>
              </a:rPr>
              <a:t>D</a:t>
            </a:r>
            <a:r>
              <a:rPr lang="en-DE" sz="1200" err="1">
                <a:latin typeface="72 Brand" panose="020B0504030603020204" pitchFamily="34" charset="0"/>
              </a:rPr>
              <a:t>ata</a:t>
            </a:r>
            <a:r>
              <a:rPr lang="en-DE" sz="1200">
                <a:latin typeface="72 Brand" panose="020B0504030603020204" pitchFamily="34" charset="0"/>
              </a:rPr>
              <a:t> Scientist / AI Engineer</a:t>
            </a:r>
            <a:endParaRPr lang="en-US" sz="1200">
              <a:latin typeface="72 Brand" panose="020B0504030603020204" pitchFamily="34" charset="0"/>
            </a:endParaRPr>
          </a:p>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endParaRPr lang="en-DE" sz="1400" b="1" kern="0">
              <a:solidFill>
                <a:srgbClr val="002986"/>
              </a:solidFill>
              <a:latin typeface="72 Brand" panose="020B0504030603020204" pitchFamily="34" charset="0"/>
              <a:ea typeface="Arial Unicode MS" pitchFamily="34" charset="-128"/>
              <a:cs typeface="Arial Unicode MS" pitchFamily="34" charset="-128"/>
              <a:sym typeface="72" panose="020B0503030000000003" pitchFamily="34" charset="0"/>
            </a:endParaRPr>
          </a:p>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400" b="1" i="0" u="none" strike="noStrike" kern="0" cap="none" spc="0" normalizeH="0" baseline="0" noProof="0">
              <a:ln>
                <a:noFill/>
              </a:ln>
              <a:solidFill>
                <a:srgbClr val="002986"/>
              </a:solidFill>
              <a:effectLst/>
              <a:uLnTx/>
              <a:uFillTx/>
              <a:latin typeface="72 Brand" panose="020B0504030603020204" pitchFamily="34" charset="0"/>
              <a:ea typeface="Arial Unicode MS" pitchFamily="34" charset="-128"/>
              <a:cs typeface="Arial Unicode MS" pitchFamily="34" charset="-128"/>
              <a:sym typeface="72" panose="020B0503030000000003" pitchFamily="34" charset="0"/>
            </a:endParaRPr>
          </a:p>
        </p:txBody>
      </p:sp>
      <p:sp>
        <p:nvSpPr>
          <p:cNvPr id="5" name="Rectangle 101">
            <a:extLst>
              <a:ext uri="{FF2B5EF4-FFF2-40B4-BE49-F238E27FC236}">
                <a16:creationId xmlns:a16="http://schemas.microsoft.com/office/drawing/2014/main" id="{DA8AFB3B-7C7D-6988-FDFD-E61E597FF514}"/>
              </a:ext>
            </a:extLst>
          </p:cNvPr>
          <p:cNvSpPr/>
          <p:nvPr/>
        </p:nvSpPr>
        <p:spPr bwMode="gray">
          <a:xfrm>
            <a:off x="8820807" y="2015927"/>
            <a:ext cx="3118896" cy="1268012"/>
          </a:xfrm>
          <a:prstGeom prst="roundRect">
            <a:avLst>
              <a:gd name="adj" fmla="val 6587"/>
            </a:avLst>
          </a:prstGeom>
          <a:noFill/>
          <a:ln w="9525" algn="ctr">
            <a:solidFill>
              <a:srgbClr val="ACB6C0"/>
            </a:solidFill>
            <a:miter lim="800000"/>
            <a:headEnd/>
            <a:tailEnd/>
          </a:ln>
        </p:spPr>
        <p:txBody>
          <a:bodyPr lIns="90000" tIns="72000" rIns="90000" bIns="72000" rtlCol="0" anchor="t" anchorCtr="0"/>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DE" sz="1400" b="1" i="0" u="none" strike="noStrike" kern="0" cap="none" spc="0" normalizeH="0" baseline="0" noProof="0">
                <a:ln>
                  <a:noFill/>
                </a:ln>
                <a:solidFill>
                  <a:schemeClr val="bg2">
                    <a:lumMod val="75000"/>
                  </a:schemeClr>
                </a:solidFill>
                <a:effectLst/>
                <a:uLnTx/>
                <a:uFillTx/>
                <a:latin typeface="72 Brand" panose="020B0504030603020204" pitchFamily="34" charset="0"/>
                <a:ea typeface="Arial Unicode MS" pitchFamily="34" charset="-128"/>
                <a:cs typeface="Arial Unicode MS" pitchFamily="34" charset="-128"/>
                <a:sym typeface="72" panose="020B0503030000000003" pitchFamily="34" charset="0"/>
              </a:rPr>
              <a:t>Goal</a:t>
            </a:r>
          </a:p>
          <a:p>
            <a:pPr marL="285750" indent="-285750" defTabSz="914400" fontAlgn="base">
              <a:spcBef>
                <a:spcPct val="50000"/>
              </a:spcBef>
              <a:spcAft>
                <a:spcPct val="0"/>
              </a:spcAft>
              <a:buClr>
                <a:srgbClr val="F0AB00"/>
              </a:buClr>
              <a:buSzPct val="80000"/>
              <a:buFont typeface="Wingdings" panose="05000000000000000000" pitchFamily="2" charset="2"/>
              <a:buChar char="§"/>
              <a:defRPr/>
            </a:pPr>
            <a:r>
              <a:rPr lang="en-DE" sz="1200">
                <a:latin typeface="72 Brand" panose="020B0504030603020204" pitchFamily="34" charset="0"/>
              </a:rPr>
              <a:t>Integrate AI Foundation LLM services in SAP Databricks</a:t>
            </a:r>
          </a:p>
          <a:p>
            <a:pPr marL="285750" indent="-285750" defTabSz="914400" fontAlgn="base">
              <a:spcBef>
                <a:spcPct val="50000"/>
              </a:spcBef>
              <a:spcAft>
                <a:spcPct val="0"/>
              </a:spcAft>
              <a:buClr>
                <a:srgbClr val="F0AB00"/>
              </a:buClr>
              <a:buSzPct val="80000"/>
              <a:buFont typeface="Wingdings" panose="05000000000000000000" pitchFamily="2" charset="2"/>
              <a:buChar char="§"/>
              <a:defRPr/>
            </a:pPr>
            <a:r>
              <a:rPr lang="en-DE" sz="1200">
                <a:latin typeface="72 Brand" panose="020B0504030603020204" pitchFamily="34" charset="0"/>
              </a:rPr>
              <a:t>Explain and interpret key drivers for attrition in human readable manner</a:t>
            </a:r>
          </a:p>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400" b="1" i="0" u="none" strike="noStrike" kern="0" cap="none" spc="0" normalizeH="0" baseline="0" noProof="0">
              <a:ln>
                <a:noFill/>
              </a:ln>
              <a:solidFill>
                <a:srgbClr val="002986"/>
              </a:solidFill>
              <a:effectLst/>
              <a:uLnTx/>
              <a:uFillTx/>
              <a:latin typeface="72 Brand" panose="020B0504030603020204" pitchFamily="34" charset="0"/>
              <a:ea typeface="Arial Unicode MS" pitchFamily="34" charset="-128"/>
              <a:cs typeface="Arial Unicode MS" pitchFamily="34" charset="-128"/>
              <a:sym typeface="72" panose="020B0503030000000003" pitchFamily="34" charset="0"/>
            </a:endParaRPr>
          </a:p>
        </p:txBody>
      </p:sp>
      <p:sp>
        <p:nvSpPr>
          <p:cNvPr id="6" name="Abgerundetes Rechteck 206">
            <a:extLst>
              <a:ext uri="{FF2B5EF4-FFF2-40B4-BE49-F238E27FC236}">
                <a16:creationId xmlns:a16="http://schemas.microsoft.com/office/drawing/2014/main" id="{3549339C-38A2-A44C-9205-D50C8B8E4A0C}"/>
              </a:ext>
            </a:extLst>
          </p:cNvPr>
          <p:cNvSpPr/>
          <p:nvPr/>
        </p:nvSpPr>
        <p:spPr bwMode="gray">
          <a:xfrm>
            <a:off x="188259" y="2502895"/>
            <a:ext cx="8482775" cy="3929926"/>
          </a:xfrm>
          <a:prstGeom prst="roundRect">
            <a:avLst>
              <a:gd name="adj" fmla="val 2462"/>
            </a:avLst>
          </a:prstGeom>
          <a:noFill/>
          <a:ln w="9525" algn="ctr">
            <a:solidFill>
              <a:srgbClr val="ACB6C0"/>
            </a:solidFill>
            <a:miter lim="800000"/>
            <a:headEnd/>
            <a:tailEnd/>
          </a:ln>
        </p:spPr>
        <p:txBody>
          <a:bodyPr lIns="90000" tIns="72000" rIns="90000" bIns="72000" rtlCol="0" anchor="t" anchorCtr="0"/>
          <a:lstStyle/>
          <a:p>
            <a:pPr defTabSz="914400" fontAlgn="base">
              <a:spcBef>
                <a:spcPct val="50000"/>
              </a:spcBef>
              <a:spcAft>
                <a:spcPct val="0"/>
              </a:spcAft>
              <a:buClr>
                <a:srgbClr val="F0AB00"/>
              </a:buClr>
              <a:buSzPct val="80000"/>
            </a:pPr>
            <a:r>
              <a:rPr lang="en-DE" sz="1400" b="1" kern="0">
                <a:solidFill>
                  <a:schemeClr val="bg2">
                    <a:lumMod val="75000"/>
                  </a:schemeClr>
                </a:solidFill>
                <a:latin typeface="72 Brand" panose="020B0504030603020204" pitchFamily="34" charset="0"/>
                <a:ea typeface="Arial Unicode MS" pitchFamily="34" charset="-128"/>
                <a:sym typeface="72" panose="020B0503030000000003" pitchFamily="34" charset="0"/>
              </a:rPr>
              <a:t>Scenario Flow</a:t>
            </a:r>
            <a:endParaRPr lang="de-DE" sz="1400" b="1" kern="0">
              <a:solidFill>
                <a:schemeClr val="bg2">
                  <a:lumMod val="75000"/>
                </a:schemeClr>
              </a:solidFill>
              <a:latin typeface="72 Brand" panose="020B0504030603020204" pitchFamily="34" charset="0"/>
              <a:ea typeface="Arial Unicode MS" pitchFamily="34" charset="-128"/>
              <a:sym typeface="72" panose="020B0503030000000003" pitchFamily="34" charset="0"/>
            </a:endParaRPr>
          </a:p>
        </p:txBody>
      </p:sp>
      <p:sp>
        <p:nvSpPr>
          <p:cNvPr id="7" name="Rounded Rectangle 23">
            <a:extLst>
              <a:ext uri="{FF2B5EF4-FFF2-40B4-BE49-F238E27FC236}">
                <a16:creationId xmlns:a16="http://schemas.microsoft.com/office/drawing/2014/main" id="{6CF259DA-16E4-31B5-29B1-14159C6587B2}"/>
              </a:ext>
            </a:extLst>
          </p:cNvPr>
          <p:cNvSpPr/>
          <p:nvPr/>
        </p:nvSpPr>
        <p:spPr bwMode="gray">
          <a:xfrm>
            <a:off x="7094155" y="3510819"/>
            <a:ext cx="1479699" cy="910055"/>
          </a:xfrm>
          <a:prstGeom prst="roundRect">
            <a:avLst>
              <a:gd name="adj" fmla="val 2921"/>
            </a:avLst>
          </a:prstGeom>
          <a:solidFill>
            <a:schemeClr val="bg1"/>
          </a:solidFill>
          <a:ln>
            <a:solidFill>
              <a:srgbClr val="89D1FF"/>
            </a:solidFill>
            <a:headEnd type="none" w="med" len="med"/>
            <a:tailEnd type="none" w="med" len="med"/>
          </a:ln>
          <a:effectLst>
            <a:outerShdw blurRad="508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884" tIns="35991" rIns="89884" bIns="35954" numCol="1" spcCol="0" rtlCol="0" fromWordArt="0" anchor="t" anchorCtr="0" forceAA="0" compatLnSpc="1">
            <a:prstTxWarp prst="textNoShape">
              <a:avLst/>
            </a:prstTxWarp>
            <a:noAutofit/>
          </a:bodyPr>
          <a:lstStyle/>
          <a:p>
            <a:pPr defTabSz="1088449"/>
            <a:r>
              <a:rPr lang="en-US" sz="1100">
                <a:solidFill>
                  <a:srgbClr val="000000"/>
                </a:solidFill>
                <a:latin typeface="72 Brand Medium"/>
              </a:rPr>
              <a:t>SAP Datasphere</a:t>
            </a:r>
          </a:p>
        </p:txBody>
      </p:sp>
      <p:sp>
        <p:nvSpPr>
          <p:cNvPr id="11" name="Rounded Rectangle 23">
            <a:extLst>
              <a:ext uri="{FF2B5EF4-FFF2-40B4-BE49-F238E27FC236}">
                <a16:creationId xmlns:a16="http://schemas.microsoft.com/office/drawing/2014/main" id="{2C22C1F8-06E8-6DCA-5C45-A0C42A953477}"/>
              </a:ext>
            </a:extLst>
          </p:cNvPr>
          <p:cNvSpPr/>
          <p:nvPr/>
        </p:nvSpPr>
        <p:spPr bwMode="gray">
          <a:xfrm>
            <a:off x="3763175" y="4601298"/>
            <a:ext cx="4794635" cy="1006889"/>
          </a:xfrm>
          <a:prstGeom prst="roundRect">
            <a:avLst>
              <a:gd name="adj" fmla="val 2327"/>
            </a:avLst>
          </a:prstGeom>
          <a:solidFill>
            <a:schemeClr val="bg1"/>
          </a:solidFill>
          <a:ln>
            <a:solidFill>
              <a:srgbClr val="89D1FF"/>
            </a:solidFill>
            <a:headEnd type="none" w="med" len="med"/>
            <a:tailEnd type="none" w="med" len="med"/>
          </a:ln>
          <a:effectLst>
            <a:outerShdw blurRad="508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884" tIns="35991" rIns="89884" bIns="35954" numCol="1" spcCol="0" rtlCol="0" fromWordArt="0" anchor="t" anchorCtr="0" forceAA="0" compatLnSpc="1">
            <a:prstTxWarp prst="textNoShape">
              <a:avLst/>
            </a:prstTxWarp>
            <a:noAutofit/>
          </a:bodyPr>
          <a:lstStyle/>
          <a:p>
            <a:pPr defTabSz="1088449"/>
            <a:r>
              <a:rPr lang="en-US" sz="1100">
                <a:solidFill>
                  <a:srgbClr val="000000"/>
                </a:solidFill>
                <a:latin typeface="72 Brand Medium"/>
              </a:rPr>
              <a:t>SAP BDC Cockpit</a:t>
            </a:r>
          </a:p>
        </p:txBody>
      </p:sp>
      <p:sp>
        <p:nvSpPr>
          <p:cNvPr id="12" name="Rectangle: Rounded Corners 39">
            <a:extLst>
              <a:ext uri="{FF2B5EF4-FFF2-40B4-BE49-F238E27FC236}">
                <a16:creationId xmlns:a16="http://schemas.microsoft.com/office/drawing/2014/main" id="{E2829761-C81D-FDCB-3133-51A626705A78}"/>
              </a:ext>
            </a:extLst>
          </p:cNvPr>
          <p:cNvSpPr/>
          <p:nvPr/>
        </p:nvSpPr>
        <p:spPr bwMode="auto">
          <a:xfrm>
            <a:off x="3860903" y="4910872"/>
            <a:ext cx="4348102" cy="621875"/>
          </a:xfrm>
          <a:prstGeom prst="roundRect">
            <a:avLst>
              <a:gd name="adj" fmla="val 3368"/>
            </a:avLst>
          </a:prstGeom>
          <a:solidFill>
            <a:srgbClr val="D1E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8000" tIns="54000" rIns="90000" bIns="90000" numCol="1" spcCol="0" rtlCol="0" fromWordArt="0" anchor="t" anchorCtr="0" forceAA="0" compatLnSpc="1">
            <a:prstTxWarp prst="textNoShape">
              <a:avLst/>
            </a:prstTxWarp>
            <a:noAutofit/>
          </a:bodyPr>
          <a:lstStyle/>
          <a:p>
            <a:pPr marL="0" marR="0" lvl="0" indent="0" algn="l" defTabSz="913304"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2A86"/>
              </a:solidFill>
              <a:effectLst/>
              <a:uLnTx/>
              <a:uFillTx/>
              <a:latin typeface="72 Brand"/>
              <a:ea typeface="+mn-ea"/>
              <a:cs typeface="72" panose="020B0503030000000003" pitchFamily="34" charset="0"/>
            </a:endParaRPr>
          </a:p>
        </p:txBody>
      </p:sp>
      <p:pic>
        <p:nvPicPr>
          <p:cNvPr id="13" name="Graphic 12">
            <a:extLst>
              <a:ext uri="{FF2B5EF4-FFF2-40B4-BE49-F238E27FC236}">
                <a16:creationId xmlns:a16="http://schemas.microsoft.com/office/drawing/2014/main" id="{35A7E3F0-7029-CCAD-9417-C846A15D986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948441" y="5005745"/>
            <a:ext cx="180000" cy="191251"/>
          </a:xfrm>
          <a:prstGeom prst="rect">
            <a:avLst/>
          </a:prstGeom>
          <a:effectLst/>
        </p:spPr>
      </p:pic>
      <p:sp>
        <p:nvSpPr>
          <p:cNvPr id="14" name="TextBox 13">
            <a:extLst>
              <a:ext uri="{FF2B5EF4-FFF2-40B4-BE49-F238E27FC236}">
                <a16:creationId xmlns:a16="http://schemas.microsoft.com/office/drawing/2014/main" id="{4B12344A-9E39-5B5B-6F1C-9CD0BBEA275F}"/>
              </a:ext>
            </a:extLst>
          </p:cNvPr>
          <p:cNvSpPr txBox="1"/>
          <p:nvPr/>
        </p:nvSpPr>
        <p:spPr>
          <a:xfrm>
            <a:off x="4165817" y="5015987"/>
            <a:ext cx="730969" cy="153888"/>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000000"/>
              </a:buClr>
              <a:buSzPct val="100000"/>
              <a:buFontTx/>
              <a:buNone/>
              <a:tabLst/>
              <a:defRPr/>
            </a:pPr>
            <a:r>
              <a:rPr kumimoji="0" lang="en-US" sz="1000" b="0" i="0" u="none" strike="noStrike" kern="1200" cap="none" spc="0" normalizeH="0" baseline="0" noProof="0">
                <a:ln>
                  <a:noFill/>
                </a:ln>
                <a:solidFill>
                  <a:srgbClr val="002A86"/>
                </a:solidFill>
                <a:effectLst/>
                <a:uLnTx/>
                <a:uFillTx/>
                <a:latin typeface="72 Brand"/>
                <a:ea typeface="+mn-ea"/>
                <a:cs typeface="72" panose="020B0503030000000003" pitchFamily="34" charset="0"/>
              </a:rPr>
              <a:t>Data Catalog</a:t>
            </a:r>
          </a:p>
        </p:txBody>
      </p:sp>
      <p:sp>
        <p:nvSpPr>
          <p:cNvPr id="15" name="Rounded Rectangle 23">
            <a:extLst>
              <a:ext uri="{FF2B5EF4-FFF2-40B4-BE49-F238E27FC236}">
                <a16:creationId xmlns:a16="http://schemas.microsoft.com/office/drawing/2014/main" id="{467348AF-0C97-8A77-36EA-9C305E97D2FE}"/>
              </a:ext>
            </a:extLst>
          </p:cNvPr>
          <p:cNvSpPr/>
          <p:nvPr/>
        </p:nvSpPr>
        <p:spPr bwMode="gray">
          <a:xfrm>
            <a:off x="5046291" y="2686185"/>
            <a:ext cx="1929802" cy="1749531"/>
          </a:xfrm>
          <a:prstGeom prst="roundRect">
            <a:avLst>
              <a:gd name="adj" fmla="val 1168"/>
            </a:avLst>
          </a:prstGeom>
          <a:solidFill>
            <a:schemeClr val="bg1"/>
          </a:solidFill>
          <a:ln>
            <a:solidFill>
              <a:srgbClr val="89D1FF"/>
            </a:solidFill>
            <a:headEnd type="none" w="med" len="med"/>
            <a:tailEnd type="none" w="med" len="med"/>
          </a:ln>
          <a:effectLst>
            <a:outerShdw blurRad="508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884" tIns="35991" rIns="89884" bIns="35954" numCol="1" spcCol="0" rtlCol="0" fromWordArt="0" anchor="t" anchorCtr="0" forceAA="0" compatLnSpc="1">
            <a:prstTxWarp prst="textNoShape">
              <a:avLst/>
            </a:prstTxWarp>
            <a:noAutofit/>
          </a:bodyPr>
          <a:lstStyle/>
          <a:p>
            <a:pPr defTabSz="1088449"/>
            <a:r>
              <a:rPr lang="en-US" sz="1100">
                <a:solidFill>
                  <a:srgbClr val="000000"/>
                </a:solidFill>
                <a:latin typeface="72 Brand Medium"/>
              </a:rPr>
              <a:t>SAP Databricks</a:t>
            </a:r>
          </a:p>
        </p:txBody>
      </p:sp>
      <p:sp>
        <p:nvSpPr>
          <p:cNvPr id="16" name="Rectangle: Rounded Corners 39">
            <a:extLst>
              <a:ext uri="{FF2B5EF4-FFF2-40B4-BE49-F238E27FC236}">
                <a16:creationId xmlns:a16="http://schemas.microsoft.com/office/drawing/2014/main" id="{9594C5CA-630E-C956-02D4-ED766B07F79E}"/>
              </a:ext>
            </a:extLst>
          </p:cNvPr>
          <p:cNvSpPr/>
          <p:nvPr/>
        </p:nvSpPr>
        <p:spPr bwMode="auto">
          <a:xfrm>
            <a:off x="5123007" y="2977724"/>
            <a:ext cx="1766874" cy="1379924"/>
          </a:xfrm>
          <a:prstGeom prst="roundRect">
            <a:avLst>
              <a:gd name="adj" fmla="val 3723"/>
            </a:avLst>
          </a:prstGeom>
          <a:solidFill>
            <a:srgbClr val="D1E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8000" tIns="54000" rIns="90000" bIns="90000" numCol="1" spcCol="0" rtlCol="0" fromWordArt="0" anchor="t" anchorCtr="0" forceAA="0" compatLnSpc="1">
            <a:prstTxWarp prst="textNoShape">
              <a:avLst/>
            </a:prstTxWarp>
            <a:noAutofit/>
          </a:bodyPr>
          <a:lstStyle/>
          <a:p>
            <a:pPr marL="0" marR="0" lvl="0" indent="0" algn="l" defTabSz="913304"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2A86"/>
              </a:solidFill>
              <a:effectLst/>
              <a:uLnTx/>
              <a:uFillTx/>
              <a:latin typeface="72 Brand"/>
              <a:ea typeface="+mn-ea"/>
              <a:cs typeface="72" panose="020B0503030000000003" pitchFamily="34" charset="0"/>
            </a:endParaRPr>
          </a:p>
        </p:txBody>
      </p:sp>
      <p:sp>
        <p:nvSpPr>
          <p:cNvPr id="17" name="TextBox 16">
            <a:extLst>
              <a:ext uri="{FF2B5EF4-FFF2-40B4-BE49-F238E27FC236}">
                <a16:creationId xmlns:a16="http://schemas.microsoft.com/office/drawing/2014/main" id="{854492EE-B418-17E4-96E0-197863B89AA8}"/>
              </a:ext>
            </a:extLst>
          </p:cNvPr>
          <p:cNvSpPr txBox="1"/>
          <p:nvPr/>
        </p:nvSpPr>
        <p:spPr>
          <a:xfrm>
            <a:off x="5217007" y="3519372"/>
            <a:ext cx="775138" cy="307777"/>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000000"/>
              </a:buClr>
              <a:buSzPct val="100000"/>
              <a:buFontTx/>
              <a:buNone/>
              <a:tabLst/>
              <a:defRPr/>
            </a:pPr>
            <a:r>
              <a:rPr kumimoji="0" lang="en-US" sz="1000" b="0" i="0" u="none" strike="noStrike" kern="1200" cap="none" spc="0" normalizeH="0" baseline="0" noProof="0">
                <a:ln>
                  <a:noFill/>
                </a:ln>
                <a:solidFill>
                  <a:srgbClr val="002A86"/>
                </a:solidFill>
                <a:effectLst/>
                <a:uLnTx/>
                <a:uFillTx/>
                <a:latin typeface="72 Brand"/>
                <a:ea typeface="+mn-ea"/>
                <a:cs typeface="72" panose="020B0503030000000003" pitchFamily="34" charset="0"/>
              </a:rPr>
              <a:t>Unity </a:t>
            </a:r>
            <a:br>
              <a:rPr kumimoji="0" lang="en-DE" sz="1000" b="0" i="0" u="none" strike="noStrike" kern="1200" cap="none" spc="0" normalizeH="0" baseline="0" noProof="0">
                <a:ln>
                  <a:noFill/>
                </a:ln>
                <a:solidFill>
                  <a:srgbClr val="002A86"/>
                </a:solidFill>
                <a:effectLst/>
                <a:uLnTx/>
                <a:uFillTx/>
                <a:latin typeface="72 Brand"/>
                <a:ea typeface="+mn-ea"/>
                <a:cs typeface="72" panose="020B0503030000000003" pitchFamily="34" charset="0"/>
              </a:rPr>
            </a:br>
            <a:r>
              <a:rPr kumimoji="0" lang="en-US" sz="1000" b="0" i="0" u="none" strike="noStrike" kern="1200" cap="none" spc="0" normalizeH="0" baseline="0" noProof="0">
                <a:ln>
                  <a:noFill/>
                </a:ln>
                <a:solidFill>
                  <a:srgbClr val="002A86"/>
                </a:solidFill>
                <a:effectLst/>
                <a:uLnTx/>
                <a:uFillTx/>
                <a:latin typeface="72 Brand"/>
                <a:ea typeface="+mn-ea"/>
                <a:cs typeface="72" panose="020B0503030000000003" pitchFamily="34" charset="0"/>
              </a:rPr>
              <a:t>Catalog</a:t>
            </a:r>
          </a:p>
        </p:txBody>
      </p:sp>
      <p:sp>
        <p:nvSpPr>
          <p:cNvPr id="18" name="Rounded Rectangle 23">
            <a:extLst>
              <a:ext uri="{FF2B5EF4-FFF2-40B4-BE49-F238E27FC236}">
                <a16:creationId xmlns:a16="http://schemas.microsoft.com/office/drawing/2014/main" id="{1EA9B5D7-AB2C-3EC9-6B69-353BC909195C}"/>
              </a:ext>
            </a:extLst>
          </p:cNvPr>
          <p:cNvSpPr/>
          <p:nvPr/>
        </p:nvSpPr>
        <p:spPr bwMode="gray">
          <a:xfrm>
            <a:off x="7086217" y="2686185"/>
            <a:ext cx="1479699" cy="716694"/>
          </a:xfrm>
          <a:prstGeom prst="roundRect">
            <a:avLst>
              <a:gd name="adj" fmla="val 5088"/>
            </a:avLst>
          </a:prstGeom>
          <a:solidFill>
            <a:schemeClr val="bg1"/>
          </a:solidFill>
          <a:ln>
            <a:solidFill>
              <a:srgbClr val="89D1FF"/>
            </a:solidFill>
            <a:headEnd type="none" w="med" len="med"/>
            <a:tailEnd type="none" w="med" len="med"/>
          </a:ln>
          <a:effectLst>
            <a:outerShdw blurRad="508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884" tIns="35991" rIns="89884" bIns="35954" numCol="1" spcCol="0" rtlCol="0" fromWordArt="0" anchor="t" anchorCtr="0" forceAA="0" compatLnSpc="1">
            <a:prstTxWarp prst="textNoShape">
              <a:avLst/>
            </a:prstTxWarp>
            <a:noAutofit/>
          </a:bodyPr>
          <a:lstStyle/>
          <a:p>
            <a:pPr marL="0" marR="0" lvl="0" indent="0" algn="l" defTabSz="108844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72 Brand Medium"/>
                <a:ea typeface="+mn-ea"/>
                <a:cs typeface="+mn-cs"/>
              </a:rPr>
              <a:t>SAP Analytics Cloud</a:t>
            </a:r>
          </a:p>
        </p:txBody>
      </p:sp>
      <p:sp>
        <p:nvSpPr>
          <p:cNvPr id="19" name="Rounded Rectangle 23">
            <a:extLst>
              <a:ext uri="{FF2B5EF4-FFF2-40B4-BE49-F238E27FC236}">
                <a16:creationId xmlns:a16="http://schemas.microsoft.com/office/drawing/2014/main" id="{3253FD83-FB73-C8F2-1688-DF7F322B1093}"/>
              </a:ext>
            </a:extLst>
          </p:cNvPr>
          <p:cNvSpPr/>
          <p:nvPr/>
        </p:nvSpPr>
        <p:spPr bwMode="gray">
          <a:xfrm>
            <a:off x="3763176" y="5713067"/>
            <a:ext cx="4794638" cy="505231"/>
          </a:xfrm>
          <a:prstGeom prst="roundRect">
            <a:avLst>
              <a:gd name="adj" fmla="val 2868"/>
            </a:avLst>
          </a:prstGeom>
          <a:solidFill>
            <a:schemeClr val="bg1"/>
          </a:solidFill>
          <a:ln>
            <a:solidFill>
              <a:srgbClr val="89D1FF"/>
            </a:solidFill>
            <a:headEnd type="none" w="med" len="med"/>
            <a:tailEnd type="none" w="med" len="med"/>
          </a:ln>
          <a:effectLst>
            <a:outerShdw blurRad="508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884" tIns="35991" rIns="89884" bIns="35954" numCol="1" spcCol="0" rtlCol="0" fromWordArt="0" anchor="t" anchorCtr="0" forceAA="0" compatLnSpc="1">
            <a:prstTxWarp prst="textNoShape">
              <a:avLst/>
            </a:prstTxWarp>
            <a:noAutofit/>
          </a:bodyPr>
          <a:lstStyle/>
          <a:p>
            <a:pPr defTabSz="1088449"/>
            <a:r>
              <a:rPr lang="en-US" sz="1100">
                <a:solidFill>
                  <a:srgbClr val="000000"/>
                </a:solidFill>
                <a:latin typeface="72 Brand Medium"/>
              </a:rPr>
              <a:t>SAP Foundation </a:t>
            </a:r>
            <a:br>
              <a:rPr lang="en-DE" sz="1100">
                <a:solidFill>
                  <a:srgbClr val="000000"/>
                </a:solidFill>
                <a:latin typeface="72 Brand Medium"/>
              </a:rPr>
            </a:br>
            <a:r>
              <a:rPr lang="en-US" sz="1100">
                <a:solidFill>
                  <a:srgbClr val="000000"/>
                </a:solidFill>
                <a:latin typeface="72 Brand Medium"/>
              </a:rPr>
              <a:t>Service</a:t>
            </a:r>
          </a:p>
        </p:txBody>
      </p:sp>
      <p:grpSp>
        <p:nvGrpSpPr>
          <p:cNvPr id="20" name="Group 19">
            <a:extLst>
              <a:ext uri="{FF2B5EF4-FFF2-40B4-BE49-F238E27FC236}">
                <a16:creationId xmlns:a16="http://schemas.microsoft.com/office/drawing/2014/main" id="{D729841F-AA4E-F017-AC1F-3D8CA0E5CA6D}"/>
              </a:ext>
            </a:extLst>
          </p:cNvPr>
          <p:cNvGrpSpPr/>
          <p:nvPr/>
        </p:nvGrpSpPr>
        <p:grpSpPr>
          <a:xfrm>
            <a:off x="5121708" y="5843999"/>
            <a:ext cx="1324062" cy="270597"/>
            <a:chOff x="7338028" y="3715150"/>
            <a:chExt cx="1324062" cy="270597"/>
          </a:xfrm>
        </p:grpSpPr>
        <p:sp>
          <p:nvSpPr>
            <p:cNvPr id="21" name="Rectangle: Rounded Corners 39">
              <a:extLst>
                <a:ext uri="{FF2B5EF4-FFF2-40B4-BE49-F238E27FC236}">
                  <a16:creationId xmlns:a16="http://schemas.microsoft.com/office/drawing/2014/main" id="{31B6D5E5-4F43-AB4E-7A78-4CF269840395}"/>
                </a:ext>
              </a:extLst>
            </p:cNvPr>
            <p:cNvSpPr/>
            <p:nvPr/>
          </p:nvSpPr>
          <p:spPr bwMode="auto">
            <a:xfrm>
              <a:off x="7338028" y="3715150"/>
              <a:ext cx="1324062" cy="270597"/>
            </a:xfrm>
            <a:prstGeom prst="roundRect">
              <a:avLst>
                <a:gd name="adj" fmla="val 10479"/>
              </a:avLst>
            </a:prstGeom>
            <a:solidFill>
              <a:srgbClr val="D1E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2000" tIns="90000" rIns="90000" bIns="90000" numCol="1" spcCol="0" rtlCol="0" fromWordArt="0" anchor="ctr" anchorCtr="0" forceAA="0" compatLnSpc="1">
              <a:prstTxWarp prst="textNoShape">
                <a:avLst/>
              </a:prstTxWarp>
              <a:noAutofit/>
            </a:bodyPr>
            <a:lstStyle/>
            <a:p>
              <a:pPr marL="0" marR="0" lvl="0" indent="0" algn="l" defTabSz="913578"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2A86"/>
                  </a:solidFill>
                  <a:effectLst/>
                  <a:uLnTx/>
                  <a:uFillTx/>
                  <a:latin typeface="72 Brand"/>
                  <a:ea typeface="+mn-ea"/>
                  <a:cs typeface="72" panose="020B0503030000000003" pitchFamily="34" charset="0"/>
                </a:rPr>
                <a:t>SAP Data product</a:t>
              </a:r>
            </a:p>
          </p:txBody>
        </p:sp>
        <p:pic>
          <p:nvPicPr>
            <p:cNvPr id="22" name="Graphic 21">
              <a:extLst>
                <a:ext uri="{FF2B5EF4-FFF2-40B4-BE49-F238E27FC236}">
                  <a16:creationId xmlns:a16="http://schemas.microsoft.com/office/drawing/2014/main" id="{B6A55BDF-3BF3-D803-2E35-356EE3A16E95}"/>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424315" y="3786221"/>
              <a:ext cx="122942" cy="122942"/>
            </a:xfrm>
            <a:prstGeom prst="rect">
              <a:avLst/>
            </a:prstGeom>
          </p:spPr>
        </p:pic>
      </p:grpSp>
      <p:sp>
        <p:nvSpPr>
          <p:cNvPr id="23" name="Rectangle: Rounded Corners 39">
            <a:extLst>
              <a:ext uri="{FF2B5EF4-FFF2-40B4-BE49-F238E27FC236}">
                <a16:creationId xmlns:a16="http://schemas.microsoft.com/office/drawing/2014/main" id="{D48514B6-47C5-E037-5CE3-7106D96FEFF8}"/>
              </a:ext>
            </a:extLst>
          </p:cNvPr>
          <p:cNvSpPr/>
          <p:nvPr/>
        </p:nvSpPr>
        <p:spPr bwMode="auto">
          <a:xfrm>
            <a:off x="5872667" y="3036775"/>
            <a:ext cx="868438" cy="252000"/>
          </a:xfrm>
          <a:prstGeom prst="roundRect">
            <a:avLst>
              <a:gd name="adj" fmla="val 10479"/>
            </a:avLst>
          </a:prstGeom>
          <a:solidFill>
            <a:schemeClr val="bg2"/>
          </a:solidFill>
          <a:ln w="952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2000" tIns="90000" rIns="90000" bIns="90000" numCol="1" spcCol="0" rtlCol="0" fromWordArt="0" anchor="ctr" anchorCtr="0" forceAA="0" compatLnSpc="1">
            <a:prstTxWarp prst="textNoShape">
              <a:avLst/>
            </a:prstTxWarp>
            <a:noAutofit/>
          </a:bodyPr>
          <a:lstStyle/>
          <a:p>
            <a:pPr marL="0" marR="0" lvl="0" indent="0" algn="l" defTabSz="913578"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144A"/>
                </a:solidFill>
                <a:effectLst/>
                <a:uLnTx/>
                <a:uFillTx/>
                <a:latin typeface="72 Brand"/>
                <a:ea typeface="+mn-ea"/>
                <a:cs typeface="72" panose="020B0503030000000003" pitchFamily="34" charset="0"/>
              </a:rPr>
              <a:t>Notebook</a:t>
            </a:r>
          </a:p>
        </p:txBody>
      </p:sp>
      <p:pic>
        <p:nvPicPr>
          <p:cNvPr id="24" name="Graphic 23">
            <a:extLst>
              <a:ext uri="{FF2B5EF4-FFF2-40B4-BE49-F238E27FC236}">
                <a16:creationId xmlns:a16="http://schemas.microsoft.com/office/drawing/2014/main" id="{F33B14F1-7D1C-0736-E9DC-75B0641388E0}"/>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932191" y="3108267"/>
            <a:ext cx="126000" cy="126000"/>
          </a:xfrm>
          <a:prstGeom prst="rect">
            <a:avLst/>
          </a:prstGeom>
        </p:spPr>
      </p:pic>
      <p:grpSp>
        <p:nvGrpSpPr>
          <p:cNvPr id="28" name="Group 27">
            <a:extLst>
              <a:ext uri="{FF2B5EF4-FFF2-40B4-BE49-F238E27FC236}">
                <a16:creationId xmlns:a16="http://schemas.microsoft.com/office/drawing/2014/main" id="{7B5746A7-89D1-B731-9276-58363D5A8DA6}"/>
              </a:ext>
            </a:extLst>
          </p:cNvPr>
          <p:cNvGrpSpPr/>
          <p:nvPr/>
        </p:nvGrpSpPr>
        <p:grpSpPr>
          <a:xfrm>
            <a:off x="5236496" y="3980732"/>
            <a:ext cx="1080555" cy="252000"/>
            <a:chOff x="6727746" y="1746824"/>
            <a:chExt cx="1332000" cy="252000"/>
          </a:xfrm>
        </p:grpSpPr>
        <p:pic>
          <p:nvPicPr>
            <p:cNvPr id="29" name="Graphic 28">
              <a:extLst>
                <a:ext uri="{FF2B5EF4-FFF2-40B4-BE49-F238E27FC236}">
                  <a16:creationId xmlns:a16="http://schemas.microsoft.com/office/drawing/2014/main" id="{76E9B56E-4D33-9291-4422-8E90E7A05F14}"/>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802501" y="1809824"/>
              <a:ext cx="126000" cy="126000"/>
            </a:xfrm>
            <a:prstGeom prst="rect">
              <a:avLst/>
            </a:prstGeom>
          </p:spPr>
        </p:pic>
        <p:sp>
          <p:nvSpPr>
            <p:cNvPr id="30" name="Rectangle: Rounded Corners 39">
              <a:extLst>
                <a:ext uri="{FF2B5EF4-FFF2-40B4-BE49-F238E27FC236}">
                  <a16:creationId xmlns:a16="http://schemas.microsoft.com/office/drawing/2014/main" id="{38A90373-C835-3298-D6A4-380233CE62D4}"/>
                </a:ext>
              </a:extLst>
            </p:cNvPr>
            <p:cNvSpPr/>
            <p:nvPr/>
          </p:nvSpPr>
          <p:spPr bwMode="auto">
            <a:xfrm>
              <a:off x="6727746" y="1746824"/>
              <a:ext cx="1332000" cy="252000"/>
            </a:xfrm>
            <a:prstGeom prst="roundRect">
              <a:avLst>
                <a:gd name="adj" fmla="val 10479"/>
              </a:avLst>
            </a:prstGeom>
            <a:solidFill>
              <a:schemeClr val="bg1"/>
            </a:solidFill>
            <a:ln w="12700" cap="rnd">
              <a:solidFill>
                <a:srgbClr val="002A86"/>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52000" tIns="90000" rIns="90000" bIns="90000" numCol="1" spcCol="0" rtlCol="0" fromWordArt="0" anchor="ctr" anchorCtr="0" forceAA="0" compatLnSpc="1">
              <a:prstTxWarp prst="textNoShape">
                <a:avLst/>
              </a:prstTxWarp>
              <a:noAutofit/>
            </a:bodyPr>
            <a:lstStyle/>
            <a:p>
              <a:pPr marL="0" marR="0" lvl="0" indent="0" algn="ctr" defTabSz="913578"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2A86"/>
                  </a:solidFill>
                  <a:effectLst/>
                  <a:uLnTx/>
                  <a:uFillTx/>
                  <a:latin typeface="72 Brand"/>
                  <a:ea typeface="+mn-ea"/>
                  <a:cs typeface="72" panose="020B0503030000000003" pitchFamily="34" charset="0"/>
                </a:rPr>
                <a:t>SAP Data product</a:t>
              </a:r>
            </a:p>
          </p:txBody>
        </p:sp>
      </p:grpSp>
      <p:sp>
        <p:nvSpPr>
          <p:cNvPr id="32" name="Rectangle: Rounded Corners 91">
            <a:extLst>
              <a:ext uri="{FF2B5EF4-FFF2-40B4-BE49-F238E27FC236}">
                <a16:creationId xmlns:a16="http://schemas.microsoft.com/office/drawing/2014/main" id="{E295DFC3-FE5D-DC3D-06D1-4C7E8F6B7DBE}"/>
              </a:ext>
            </a:extLst>
          </p:cNvPr>
          <p:cNvSpPr/>
          <p:nvPr/>
        </p:nvSpPr>
        <p:spPr bwMode="gray">
          <a:xfrm>
            <a:off x="5495701" y="5554170"/>
            <a:ext cx="594000" cy="144000"/>
          </a:xfrm>
          <a:prstGeom prst="roundRect">
            <a:avLst>
              <a:gd name="adj" fmla="val 50000"/>
            </a:avLst>
          </a:prstGeom>
          <a:solidFill>
            <a:srgbClr val="002A86"/>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marL="0" marR="0" lvl="0" indent="0" algn="ctr" defTabSz="913578" rtl="0" eaLnBrk="0" fontAlgn="base" latinLnBrk="0" hangingPunct="0">
              <a:lnSpc>
                <a:spcPct val="100000"/>
              </a:lnSpc>
              <a:spcBef>
                <a:spcPct val="0"/>
              </a:spcBef>
              <a:spcAft>
                <a:spcPct val="0"/>
              </a:spcAft>
              <a:buClrTx/>
              <a:buSzTx/>
              <a:buFontTx/>
              <a:buNone/>
              <a:tabLst/>
              <a:defRPr/>
            </a:pPr>
            <a:r>
              <a:rPr kumimoji="0" lang="en-DE" sz="700" b="0" i="0" u="none" strike="noStrike" kern="1200" cap="none" spc="0" normalizeH="0" baseline="0" noProof="0">
                <a:ln>
                  <a:noFill/>
                </a:ln>
                <a:solidFill>
                  <a:srgbClr val="FFFFFF"/>
                </a:solidFill>
                <a:effectLst/>
                <a:uLnTx/>
                <a:uFillTx/>
                <a:latin typeface="72 Brand Medium"/>
                <a:ea typeface="+mn-ea"/>
                <a:cs typeface="72" panose="020B0503030000000003" pitchFamily="34" charset="0"/>
              </a:rPr>
              <a:t>Expose</a:t>
            </a:r>
            <a:endParaRPr kumimoji="0" lang="en-US" sz="700" b="0" i="0" u="none" strike="noStrike" kern="1200" cap="none" spc="0" normalizeH="0" baseline="0" noProof="0">
              <a:ln>
                <a:noFill/>
              </a:ln>
              <a:solidFill>
                <a:srgbClr val="FFFFFF"/>
              </a:solidFill>
              <a:effectLst/>
              <a:uLnTx/>
              <a:uFillTx/>
              <a:latin typeface="72 Brand Medium"/>
              <a:ea typeface="+mn-ea"/>
              <a:cs typeface="72" panose="020B0503030000000003" pitchFamily="34" charset="0"/>
            </a:endParaRPr>
          </a:p>
        </p:txBody>
      </p:sp>
      <p:cxnSp>
        <p:nvCxnSpPr>
          <p:cNvPr id="33" name="Straight Arrow Connector 32">
            <a:extLst>
              <a:ext uri="{FF2B5EF4-FFF2-40B4-BE49-F238E27FC236}">
                <a16:creationId xmlns:a16="http://schemas.microsoft.com/office/drawing/2014/main" id="{50874F65-6E72-9CD4-FC9F-236CB1459704}"/>
              </a:ext>
            </a:extLst>
          </p:cNvPr>
          <p:cNvCxnSpPr>
            <a:cxnSpLocks/>
            <a:stCxn id="21" idx="0"/>
            <a:endCxn id="32" idx="2"/>
          </p:cNvCxnSpPr>
          <p:nvPr/>
        </p:nvCxnSpPr>
        <p:spPr>
          <a:xfrm flipV="1">
            <a:off x="5783739" y="5698170"/>
            <a:ext cx="8962" cy="145829"/>
          </a:xfrm>
          <a:prstGeom prst="straightConnector1">
            <a:avLst/>
          </a:prstGeom>
          <a:ln w="12700">
            <a:solidFill>
              <a:schemeClr val="tx1">
                <a:lumMod val="50000"/>
                <a:lumOff val="50000"/>
              </a:schemeClr>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4" name="Abgerundetes Rechteck 18">
            <a:extLst>
              <a:ext uri="{FF2B5EF4-FFF2-40B4-BE49-F238E27FC236}">
                <a16:creationId xmlns:a16="http://schemas.microsoft.com/office/drawing/2014/main" id="{3C35EC68-3FE8-5B6F-E07F-81184B297876}"/>
              </a:ext>
            </a:extLst>
          </p:cNvPr>
          <p:cNvSpPr/>
          <p:nvPr/>
        </p:nvSpPr>
        <p:spPr bwMode="gray">
          <a:xfrm>
            <a:off x="5152317" y="5470461"/>
            <a:ext cx="252000" cy="252000"/>
          </a:xfrm>
          <a:prstGeom prst="roundRect">
            <a:avLst>
              <a:gd name="adj" fmla="val 21080"/>
            </a:avLst>
          </a:prstGeom>
          <a:solidFill>
            <a:schemeClr val="tx1"/>
          </a:solidFill>
          <a:ln w="25400" algn="ctr">
            <a:noFill/>
            <a:prstDash val="sysDot"/>
            <a:miter lim="800000"/>
            <a:headEnd/>
            <a:tailEnd/>
          </a:ln>
          <a:effectLst/>
        </p:spPr>
        <p:txBody>
          <a:bodyPr lIns="90000" tIns="72000" rIns="90000" bIns="72000" rtlCol="0" anchor="ctr" anchorCtr="0"/>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lang="en-DE" sz="1200">
                <a:solidFill>
                  <a:srgbClr val="FFFFFF"/>
                </a:solidFill>
                <a:latin typeface="72 Brand Medium"/>
              </a:rPr>
              <a:t>1</a:t>
            </a:r>
            <a:endParaRPr kumimoji="0" lang="en-US" sz="1200" b="0" i="0" u="none" strike="noStrike" kern="1200" cap="none" spc="0" normalizeH="0" baseline="0" noProof="0">
              <a:ln>
                <a:noFill/>
              </a:ln>
              <a:solidFill>
                <a:srgbClr val="FFFFFF"/>
              </a:solidFill>
              <a:effectLst/>
              <a:uLnTx/>
              <a:uFillTx/>
              <a:latin typeface="72 Brand Medium"/>
              <a:ea typeface="+mn-ea"/>
              <a:cs typeface="+mn-cs"/>
            </a:endParaRPr>
          </a:p>
        </p:txBody>
      </p:sp>
      <p:sp>
        <p:nvSpPr>
          <p:cNvPr id="35" name="Abgerundetes Rechteck 18">
            <a:extLst>
              <a:ext uri="{FF2B5EF4-FFF2-40B4-BE49-F238E27FC236}">
                <a16:creationId xmlns:a16="http://schemas.microsoft.com/office/drawing/2014/main" id="{09F5CD33-C4DD-D92C-0AE8-F4F3A8370577}"/>
              </a:ext>
            </a:extLst>
          </p:cNvPr>
          <p:cNvSpPr/>
          <p:nvPr/>
        </p:nvSpPr>
        <p:spPr bwMode="gray">
          <a:xfrm>
            <a:off x="6598576" y="2878867"/>
            <a:ext cx="252000" cy="252000"/>
          </a:xfrm>
          <a:prstGeom prst="roundRect">
            <a:avLst>
              <a:gd name="adj" fmla="val 21080"/>
            </a:avLst>
          </a:prstGeom>
          <a:solidFill>
            <a:schemeClr val="tx1"/>
          </a:solidFill>
          <a:ln w="25400" algn="ctr">
            <a:noFill/>
            <a:prstDash val="sysDot"/>
            <a:miter lim="800000"/>
            <a:headEnd/>
            <a:tailEnd/>
          </a:ln>
          <a:effectLst/>
        </p:spPr>
        <p:txBody>
          <a:bodyPr lIns="90000" tIns="72000" rIns="90000" bIns="72000" rtlCol="0" anchor="ctr" anchorCtr="0"/>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DE" sz="1200" b="0" i="0" u="none" strike="noStrike" kern="1200" cap="none" spc="0" normalizeH="0" baseline="0" noProof="0">
                <a:ln>
                  <a:noFill/>
                </a:ln>
                <a:solidFill>
                  <a:srgbClr val="FFFFFF"/>
                </a:solidFill>
                <a:effectLst/>
                <a:uLnTx/>
                <a:uFillTx/>
                <a:latin typeface="72 Brand Medium"/>
                <a:ea typeface="+mn-ea"/>
                <a:cs typeface="+mn-cs"/>
              </a:rPr>
              <a:t>4</a:t>
            </a:r>
            <a:endParaRPr kumimoji="0" lang="en-US" sz="1200" b="0" i="0" u="none" strike="noStrike" kern="1200" cap="none" spc="0" normalizeH="0" baseline="0" noProof="0">
              <a:ln>
                <a:noFill/>
              </a:ln>
              <a:solidFill>
                <a:srgbClr val="FFFFFF"/>
              </a:solidFill>
              <a:effectLst/>
              <a:uLnTx/>
              <a:uFillTx/>
              <a:latin typeface="72 Brand Medium"/>
              <a:ea typeface="+mn-ea"/>
              <a:cs typeface="+mn-cs"/>
            </a:endParaRPr>
          </a:p>
        </p:txBody>
      </p:sp>
      <p:pic>
        <p:nvPicPr>
          <p:cNvPr id="41" name="Graphic 40">
            <a:extLst>
              <a:ext uri="{FF2B5EF4-FFF2-40B4-BE49-F238E27FC236}">
                <a16:creationId xmlns:a16="http://schemas.microsoft.com/office/drawing/2014/main" id="{81F53CED-51BC-D866-3361-AB93D5E56591}"/>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262211" y="3296125"/>
            <a:ext cx="180000" cy="191251"/>
          </a:xfrm>
          <a:prstGeom prst="rect">
            <a:avLst/>
          </a:prstGeom>
          <a:effectLst/>
        </p:spPr>
      </p:pic>
      <p:sp>
        <p:nvSpPr>
          <p:cNvPr id="42" name="Rectangle: Rounded Corners 39">
            <a:extLst>
              <a:ext uri="{FF2B5EF4-FFF2-40B4-BE49-F238E27FC236}">
                <a16:creationId xmlns:a16="http://schemas.microsoft.com/office/drawing/2014/main" id="{F2D8DFFA-1B99-338A-8566-F7AC3E58ECE4}"/>
              </a:ext>
            </a:extLst>
          </p:cNvPr>
          <p:cNvSpPr/>
          <p:nvPr/>
        </p:nvSpPr>
        <p:spPr bwMode="auto">
          <a:xfrm>
            <a:off x="5864989" y="3459624"/>
            <a:ext cx="874696" cy="252000"/>
          </a:xfrm>
          <a:prstGeom prst="roundRect">
            <a:avLst>
              <a:gd name="adj" fmla="val 10479"/>
            </a:avLst>
          </a:prstGeom>
          <a:solidFill>
            <a:schemeClr val="bg2"/>
          </a:solidFill>
          <a:ln w="952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2000" tIns="90000" rIns="90000" bIns="90000" numCol="1" spcCol="0" rtlCol="0" fromWordArt="0" anchor="ctr" anchorCtr="0" forceAA="0" compatLnSpc="1">
            <a:prstTxWarp prst="textNoShape">
              <a:avLst/>
            </a:prstTxWarp>
            <a:noAutofit/>
          </a:bodyPr>
          <a:lstStyle/>
          <a:p>
            <a:pPr marL="0" marR="0" lvl="0" indent="0" algn="l" defTabSz="913578" rtl="0" eaLnBrk="0" fontAlgn="base" latinLnBrk="0" hangingPunct="0">
              <a:lnSpc>
                <a:spcPct val="100000"/>
              </a:lnSpc>
              <a:spcBef>
                <a:spcPct val="0"/>
              </a:spcBef>
              <a:spcAft>
                <a:spcPct val="0"/>
              </a:spcAft>
              <a:buClrTx/>
              <a:buSzTx/>
              <a:buFontTx/>
              <a:buNone/>
              <a:tabLst/>
              <a:defRPr/>
            </a:pPr>
            <a:r>
              <a:rPr lang="en-DE" sz="800">
                <a:solidFill>
                  <a:srgbClr val="00144A"/>
                </a:solidFill>
                <a:latin typeface="72 Brand"/>
                <a:cs typeface="72" panose="020B0503030000000003" pitchFamily="34" charset="0"/>
              </a:rPr>
              <a:t>ML Model</a:t>
            </a:r>
            <a:endParaRPr kumimoji="0" lang="en-US" sz="800" b="0" i="0" u="none" strike="noStrike" kern="1200" cap="none" spc="0" normalizeH="0" baseline="0" noProof="0">
              <a:ln>
                <a:noFill/>
              </a:ln>
              <a:solidFill>
                <a:srgbClr val="00144A"/>
              </a:solidFill>
              <a:effectLst/>
              <a:uLnTx/>
              <a:uFillTx/>
              <a:latin typeface="72 Brand"/>
              <a:ea typeface="+mn-ea"/>
              <a:cs typeface="72" panose="020B0503030000000003" pitchFamily="34" charset="0"/>
            </a:endParaRPr>
          </a:p>
        </p:txBody>
      </p:sp>
      <p:cxnSp>
        <p:nvCxnSpPr>
          <p:cNvPr id="45" name="Gewinkelte Verbindung 26">
            <a:extLst>
              <a:ext uri="{FF2B5EF4-FFF2-40B4-BE49-F238E27FC236}">
                <a16:creationId xmlns:a16="http://schemas.microsoft.com/office/drawing/2014/main" id="{208D113C-9DBA-D5F3-2B2C-16760BC2714D}"/>
              </a:ext>
            </a:extLst>
          </p:cNvPr>
          <p:cNvCxnSpPr>
            <a:cxnSpLocks/>
            <a:stCxn id="23" idx="2"/>
            <a:endCxn id="42" idx="0"/>
          </p:cNvCxnSpPr>
          <p:nvPr/>
        </p:nvCxnSpPr>
        <p:spPr>
          <a:xfrm rot="5400000">
            <a:off x="6219188" y="3371925"/>
            <a:ext cx="170849" cy="4549"/>
          </a:xfrm>
          <a:prstGeom prst="bentConnector3">
            <a:avLst>
              <a:gd name="adj1" fmla="val 50000"/>
            </a:avLst>
          </a:prstGeom>
          <a:ln w="12700">
            <a:solidFill>
              <a:schemeClr val="tx1">
                <a:lumMod val="50000"/>
                <a:lumOff val="50000"/>
              </a:schemeClr>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6" name="Graphic 45">
            <a:extLst>
              <a:ext uri="{FF2B5EF4-FFF2-40B4-BE49-F238E27FC236}">
                <a16:creationId xmlns:a16="http://schemas.microsoft.com/office/drawing/2014/main" id="{9826A275-56B9-8CC2-04D2-208D12232FAD}"/>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94750" y="4050710"/>
            <a:ext cx="123127" cy="126000"/>
          </a:xfrm>
          <a:prstGeom prst="rect">
            <a:avLst/>
          </a:prstGeom>
        </p:spPr>
      </p:pic>
      <p:sp>
        <p:nvSpPr>
          <p:cNvPr id="47" name="Rectangle: Rounded Corners 39">
            <a:extLst>
              <a:ext uri="{FF2B5EF4-FFF2-40B4-BE49-F238E27FC236}">
                <a16:creationId xmlns:a16="http://schemas.microsoft.com/office/drawing/2014/main" id="{D034B61D-F00C-6ED9-16C9-680123DEBB6F}"/>
              </a:ext>
            </a:extLst>
          </p:cNvPr>
          <p:cNvSpPr/>
          <p:nvPr/>
        </p:nvSpPr>
        <p:spPr bwMode="auto">
          <a:xfrm>
            <a:off x="5975672" y="3646427"/>
            <a:ext cx="874696" cy="252000"/>
          </a:xfrm>
          <a:prstGeom prst="roundRect">
            <a:avLst>
              <a:gd name="adj" fmla="val 10479"/>
            </a:avLst>
          </a:prstGeom>
          <a:solidFill>
            <a:schemeClr val="bg2"/>
          </a:solidFill>
          <a:ln w="9525">
            <a:noFill/>
            <a:prstDash val="dash"/>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2000" tIns="90000" rIns="90000" bIns="90000" numCol="1" spcCol="0" rtlCol="0" fromWordArt="0" anchor="ctr" anchorCtr="0" forceAA="0" compatLnSpc="1">
            <a:prstTxWarp prst="textNoShape">
              <a:avLst/>
            </a:prstTxWarp>
            <a:noAutofit/>
          </a:bodyPr>
          <a:lstStyle/>
          <a:p>
            <a:pPr marL="0" marR="0" lvl="0" indent="0" algn="l" defTabSz="913578" rtl="0" eaLnBrk="0" fontAlgn="base" latinLnBrk="0" hangingPunct="0">
              <a:lnSpc>
                <a:spcPct val="100000"/>
              </a:lnSpc>
              <a:spcBef>
                <a:spcPct val="0"/>
              </a:spcBef>
              <a:spcAft>
                <a:spcPct val="0"/>
              </a:spcAft>
              <a:buClrTx/>
              <a:buSzTx/>
              <a:buFontTx/>
              <a:buNone/>
              <a:tabLst/>
              <a:defRPr/>
            </a:pPr>
            <a:r>
              <a:rPr lang="en-DE" sz="800">
                <a:solidFill>
                  <a:srgbClr val="00144A"/>
                </a:solidFill>
                <a:latin typeface="72 Brand"/>
                <a:cs typeface="72" panose="020B0503030000000003" pitchFamily="34" charset="0"/>
              </a:rPr>
              <a:t>Result Set</a:t>
            </a:r>
            <a:endParaRPr kumimoji="0" lang="en-US" sz="800" b="0" i="0" u="none" strike="noStrike" kern="1200" cap="none" spc="0" normalizeH="0" baseline="0" noProof="0">
              <a:ln>
                <a:noFill/>
              </a:ln>
              <a:solidFill>
                <a:srgbClr val="00144A"/>
              </a:solidFill>
              <a:effectLst/>
              <a:uLnTx/>
              <a:uFillTx/>
              <a:latin typeface="72 Brand"/>
              <a:ea typeface="+mn-ea"/>
              <a:cs typeface="72" panose="020B0503030000000003" pitchFamily="34" charset="0"/>
            </a:endParaRPr>
          </a:p>
        </p:txBody>
      </p:sp>
      <p:cxnSp>
        <p:nvCxnSpPr>
          <p:cNvPr id="49" name="Gewinkelte Verbindung 26">
            <a:extLst>
              <a:ext uri="{FF2B5EF4-FFF2-40B4-BE49-F238E27FC236}">
                <a16:creationId xmlns:a16="http://schemas.microsoft.com/office/drawing/2014/main" id="{90515253-8E7B-6A7D-12D1-7605D33F7C52}"/>
              </a:ext>
            </a:extLst>
          </p:cNvPr>
          <p:cNvCxnSpPr>
            <a:cxnSpLocks/>
            <a:stCxn id="30" idx="0"/>
            <a:endCxn id="23" idx="1"/>
          </p:cNvCxnSpPr>
          <p:nvPr/>
        </p:nvCxnSpPr>
        <p:spPr>
          <a:xfrm rot="5400000" flipH="1" flipV="1">
            <a:off x="5415742" y="3523808"/>
            <a:ext cx="817957" cy="95893"/>
          </a:xfrm>
          <a:prstGeom prst="bentConnector2">
            <a:avLst/>
          </a:prstGeom>
          <a:ln w="12700">
            <a:solidFill>
              <a:schemeClr val="tx1">
                <a:lumMod val="50000"/>
                <a:lumOff val="50000"/>
              </a:schemeClr>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C7C3C7B-566D-3ACD-299E-A17356291861}"/>
              </a:ext>
            </a:extLst>
          </p:cNvPr>
          <p:cNvCxnSpPr>
            <a:cxnSpLocks/>
            <a:stCxn id="32" idx="0"/>
          </p:cNvCxnSpPr>
          <p:nvPr/>
        </p:nvCxnSpPr>
        <p:spPr>
          <a:xfrm flipH="1" flipV="1">
            <a:off x="5787708" y="5352781"/>
            <a:ext cx="4993" cy="201389"/>
          </a:xfrm>
          <a:prstGeom prst="straightConnector1">
            <a:avLst/>
          </a:prstGeom>
          <a:ln w="12700">
            <a:solidFill>
              <a:schemeClr val="tx1">
                <a:lumMod val="50000"/>
                <a:lumOff val="50000"/>
              </a:schemeClr>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2" name="Gewinkelte Verbindung 26">
            <a:extLst>
              <a:ext uri="{FF2B5EF4-FFF2-40B4-BE49-F238E27FC236}">
                <a16:creationId xmlns:a16="http://schemas.microsoft.com/office/drawing/2014/main" id="{9052525A-3BF0-945D-A9B5-81D40A63B6AE}"/>
              </a:ext>
            </a:extLst>
          </p:cNvPr>
          <p:cNvCxnSpPr>
            <a:cxnSpLocks/>
            <a:endCxn id="30" idx="2"/>
          </p:cNvCxnSpPr>
          <p:nvPr/>
        </p:nvCxnSpPr>
        <p:spPr>
          <a:xfrm rot="16200000" flipV="1">
            <a:off x="5348217" y="4661289"/>
            <a:ext cx="868050" cy="10935"/>
          </a:xfrm>
          <a:prstGeom prst="bentConnector3">
            <a:avLst>
              <a:gd name="adj1" fmla="val 50000"/>
            </a:avLst>
          </a:prstGeom>
          <a:ln w="12700">
            <a:solidFill>
              <a:schemeClr val="tx1">
                <a:lumMod val="50000"/>
                <a:lumOff val="50000"/>
              </a:schemeClr>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Gewinkelte Verbindung 26">
            <a:extLst>
              <a:ext uri="{FF2B5EF4-FFF2-40B4-BE49-F238E27FC236}">
                <a16:creationId xmlns:a16="http://schemas.microsoft.com/office/drawing/2014/main" id="{FF57AC65-F167-1FF0-5C28-F88A56C3919B}"/>
              </a:ext>
            </a:extLst>
          </p:cNvPr>
          <p:cNvCxnSpPr>
            <a:cxnSpLocks/>
            <a:stCxn id="47" idx="2"/>
          </p:cNvCxnSpPr>
          <p:nvPr/>
        </p:nvCxnSpPr>
        <p:spPr>
          <a:xfrm rot="16200000" flipH="1">
            <a:off x="5979527" y="4331920"/>
            <a:ext cx="1256925" cy="389938"/>
          </a:xfrm>
          <a:prstGeom prst="bentConnector2">
            <a:avLst/>
          </a:prstGeom>
          <a:ln w="12700">
            <a:solidFill>
              <a:schemeClr val="tx1">
                <a:lumMod val="50000"/>
                <a:lumOff val="50000"/>
              </a:schemeClr>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4" name="Rectangle 101">
            <a:extLst>
              <a:ext uri="{FF2B5EF4-FFF2-40B4-BE49-F238E27FC236}">
                <a16:creationId xmlns:a16="http://schemas.microsoft.com/office/drawing/2014/main" id="{DA9A0530-1226-6E07-CFCC-C09F34D8E55F}"/>
              </a:ext>
            </a:extLst>
          </p:cNvPr>
          <p:cNvSpPr/>
          <p:nvPr/>
        </p:nvSpPr>
        <p:spPr bwMode="gray">
          <a:xfrm>
            <a:off x="8820807" y="3425346"/>
            <a:ext cx="3118896" cy="3007475"/>
          </a:xfrm>
          <a:prstGeom prst="roundRect">
            <a:avLst>
              <a:gd name="adj" fmla="val 2205"/>
            </a:avLst>
          </a:prstGeom>
          <a:noFill/>
          <a:ln w="9525" algn="ctr">
            <a:solidFill>
              <a:srgbClr val="ACB6C0"/>
            </a:solidFill>
            <a:miter lim="800000"/>
            <a:headEnd/>
            <a:tailEnd/>
          </a:ln>
        </p:spPr>
        <p:txBody>
          <a:bodyPr lIns="90000" tIns="72000" rIns="90000" bIns="72000" rtlCol="0" anchor="t" anchorCtr="0"/>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DE" sz="1400" b="1" i="0" u="none" strike="noStrike" kern="0" cap="none" spc="0" normalizeH="0" baseline="0" noProof="0">
                <a:ln>
                  <a:noFill/>
                </a:ln>
                <a:solidFill>
                  <a:schemeClr val="bg2">
                    <a:lumMod val="75000"/>
                  </a:schemeClr>
                </a:solidFill>
                <a:effectLst/>
                <a:uLnTx/>
                <a:uFillTx/>
                <a:latin typeface="72 Brand" panose="020B0504030603020204" pitchFamily="34" charset="0"/>
                <a:ea typeface="Arial Unicode MS" pitchFamily="34" charset="-128"/>
                <a:cs typeface="Arial Unicode MS" pitchFamily="34" charset="-128"/>
                <a:sym typeface="72" panose="020B0503030000000003" pitchFamily="34" charset="0"/>
              </a:rPr>
              <a:t>Learning</a:t>
            </a:r>
          </a:p>
          <a:p>
            <a:pPr marL="171450" indent="-171450">
              <a:buClr>
                <a:srgbClr val="FFC000"/>
              </a:buClr>
              <a:buSzPct val="80000"/>
              <a:buFont typeface="Wingdings" panose="05000000000000000000" pitchFamily="2" charset="2"/>
              <a:buChar char="§"/>
            </a:pPr>
            <a:r>
              <a:rPr lang="en-GB" sz="1200">
                <a:latin typeface="72 Brand" panose="020B0504030603020204" pitchFamily="34" charset="0"/>
              </a:rPr>
              <a:t>A</a:t>
            </a:r>
            <a:r>
              <a:rPr lang="en-DE" sz="1200" err="1">
                <a:latin typeface="72 Brand" panose="020B0504030603020204" pitchFamily="34" charset="0"/>
              </a:rPr>
              <a:t>dvanced</a:t>
            </a:r>
            <a:r>
              <a:rPr lang="en-DE" sz="1200">
                <a:latin typeface="72 Brand" panose="020B0504030603020204" pitchFamily="34" charset="0"/>
              </a:rPr>
              <a:t> ML/AI capabilities</a:t>
            </a:r>
          </a:p>
          <a:p>
            <a:pPr marL="715838" lvl="1" indent="-171450">
              <a:buClr>
                <a:srgbClr val="FFC000"/>
              </a:buClr>
              <a:buSzPct val="80000"/>
              <a:buFont typeface="Wingdings" panose="05000000000000000000" pitchFamily="2" charset="2"/>
              <a:buChar char="§"/>
            </a:pPr>
            <a:r>
              <a:rPr lang="en-DE" sz="1200" err="1">
                <a:latin typeface="72 Brand" panose="020B0504030603020204" pitchFamily="34" charset="0"/>
              </a:rPr>
              <a:t>Determin</a:t>
            </a:r>
            <a:r>
              <a:rPr lang="en-GB" sz="1200">
                <a:latin typeface="72 Brand" panose="020B0504030603020204" pitchFamily="34" charset="0"/>
              </a:rPr>
              <a:t>e</a:t>
            </a:r>
            <a:r>
              <a:rPr lang="en-DE" sz="1200">
                <a:latin typeface="72 Brand" panose="020B0504030603020204" pitchFamily="34" charset="0"/>
              </a:rPr>
              <a:t> key drivers for p</a:t>
            </a:r>
            <a:r>
              <a:rPr lang="en-GB" sz="1200">
                <a:latin typeface="72 Brand" panose="020B0504030603020204" pitchFamily="34" charset="0"/>
              </a:rPr>
              <a:t>ay</a:t>
            </a:r>
            <a:r>
              <a:rPr lang="en-DE" sz="1200" err="1">
                <a:latin typeface="72 Brand" panose="020B0504030603020204" pitchFamily="34" charset="0"/>
              </a:rPr>
              <a:t>ment</a:t>
            </a:r>
            <a:r>
              <a:rPr lang="en-DE" sz="1200">
                <a:latin typeface="72 Brand" panose="020B0504030603020204" pitchFamily="34" charset="0"/>
              </a:rPr>
              <a:t> delay via SHAP values</a:t>
            </a:r>
          </a:p>
          <a:p>
            <a:pPr marL="715838" lvl="1" indent="-171450">
              <a:buClr>
                <a:srgbClr val="FFC000"/>
              </a:buClr>
              <a:buSzPct val="80000"/>
              <a:buFont typeface="Wingdings" panose="05000000000000000000" pitchFamily="2" charset="2"/>
              <a:buChar char="§"/>
            </a:pPr>
            <a:r>
              <a:rPr lang="en-GB" sz="1200">
                <a:latin typeface="72 Brand" panose="020B0504030603020204" pitchFamily="34" charset="0"/>
              </a:rPr>
              <a:t>V</a:t>
            </a:r>
            <a:r>
              <a:rPr lang="en-DE" sz="1200" err="1">
                <a:latin typeface="72 Brand" panose="020B0504030603020204" pitchFamily="34" charset="0"/>
              </a:rPr>
              <a:t>isualizing</a:t>
            </a:r>
            <a:r>
              <a:rPr lang="en-DE" sz="1200">
                <a:latin typeface="72 Brand" panose="020B0504030603020204" pitchFamily="34" charset="0"/>
              </a:rPr>
              <a:t> SHAP values</a:t>
            </a:r>
          </a:p>
          <a:p>
            <a:pPr marL="715838" lvl="1" indent="-171450">
              <a:buClr>
                <a:srgbClr val="FFC000"/>
              </a:buClr>
              <a:buSzPct val="80000"/>
              <a:buFont typeface="Wingdings" panose="05000000000000000000" pitchFamily="2" charset="2"/>
              <a:buChar char="§"/>
            </a:pPr>
            <a:r>
              <a:rPr lang="en-DE" sz="1200">
                <a:latin typeface="72 Brand" panose="020B0504030603020204" pitchFamily="34" charset="0"/>
              </a:rPr>
              <a:t>Hyperparameter optimization with </a:t>
            </a:r>
            <a:r>
              <a:rPr lang="en-DE" sz="1200" err="1">
                <a:latin typeface="72 Brand" panose="020B0504030603020204" pitchFamily="34" charset="0"/>
              </a:rPr>
              <a:t>XGBoost</a:t>
            </a:r>
            <a:endParaRPr lang="en-DE" sz="1200">
              <a:latin typeface="72 Brand" panose="020B0504030603020204" pitchFamily="34" charset="0"/>
            </a:endParaRPr>
          </a:p>
          <a:p>
            <a:pPr marL="715838" lvl="1" indent="-171450">
              <a:buClr>
                <a:srgbClr val="FFC000"/>
              </a:buClr>
              <a:buSzPct val="80000"/>
              <a:buFont typeface="Wingdings" panose="05000000000000000000" pitchFamily="2" charset="2"/>
              <a:buChar char="§"/>
            </a:pPr>
            <a:endParaRPr lang="en-DE" sz="1200">
              <a:latin typeface="72 Brand" panose="020B0504030603020204" pitchFamily="34" charset="0"/>
            </a:endParaRPr>
          </a:p>
          <a:p>
            <a:pPr marL="171450" indent="-171450">
              <a:buClr>
                <a:srgbClr val="FFC000"/>
              </a:buClr>
              <a:buSzPct val="80000"/>
              <a:buFont typeface="Wingdings" panose="05000000000000000000" pitchFamily="2" charset="2"/>
              <a:buChar char="§"/>
            </a:pPr>
            <a:r>
              <a:rPr lang="en-DE" sz="1200">
                <a:latin typeface="72 Brand" panose="020B0504030603020204" pitchFamily="34" charset="0"/>
              </a:rPr>
              <a:t>Integrating SAP AI Core Service for LLM </a:t>
            </a:r>
          </a:p>
          <a:p>
            <a:pPr marL="715838" lvl="1" indent="-171450">
              <a:buClr>
                <a:srgbClr val="FFC000"/>
              </a:buClr>
              <a:buSzPct val="80000"/>
              <a:buFont typeface="Wingdings" panose="05000000000000000000" pitchFamily="2" charset="2"/>
              <a:buChar char="§"/>
            </a:pPr>
            <a:r>
              <a:rPr lang="en-DE" sz="1200">
                <a:latin typeface="72 Brand" panose="020B0504030603020204" pitchFamily="34" charset="0"/>
              </a:rPr>
              <a:t>Configure SAP AI Core orchestration service</a:t>
            </a:r>
          </a:p>
          <a:p>
            <a:pPr marL="715838" lvl="1" indent="-171450">
              <a:buClr>
                <a:srgbClr val="FFC000"/>
              </a:buClr>
              <a:buSzPct val="80000"/>
              <a:buFont typeface="Wingdings" panose="05000000000000000000" pitchFamily="2" charset="2"/>
              <a:buChar char="§"/>
            </a:pPr>
            <a:endParaRPr lang="en-DE" sz="1200">
              <a:latin typeface="72 Brand" panose="020B0504030603020204" pitchFamily="34" charset="0"/>
            </a:endParaRPr>
          </a:p>
          <a:p>
            <a:pPr marL="171450" indent="-171450">
              <a:buClr>
                <a:srgbClr val="FFC000"/>
              </a:buClr>
              <a:buSzPct val="80000"/>
              <a:buFont typeface="Wingdings" panose="05000000000000000000" pitchFamily="2" charset="2"/>
              <a:buChar char="§"/>
            </a:pPr>
            <a:r>
              <a:rPr lang="en-DE" sz="1200">
                <a:latin typeface="72 Brand" panose="020B0504030603020204" pitchFamily="34" charset="0"/>
              </a:rPr>
              <a:t>Implementing </a:t>
            </a:r>
            <a:r>
              <a:rPr lang="en-DE" sz="1200" err="1">
                <a:latin typeface="72 Brand" panose="020B0504030603020204" pitchFamily="34" charset="0"/>
              </a:rPr>
              <a:t>MLflow</a:t>
            </a:r>
            <a:r>
              <a:rPr lang="en-DE" sz="1200">
                <a:latin typeface="72 Brand" panose="020B0504030603020204" pitchFamily="34" charset="0"/>
              </a:rPr>
              <a:t> model class for model tracking and logging</a:t>
            </a:r>
            <a:endParaRPr lang="en-GB" sz="1200">
              <a:latin typeface="72 Brand" panose="020B0504030603020204" pitchFamily="34" charset="0"/>
            </a:endParaRPr>
          </a:p>
        </p:txBody>
      </p:sp>
      <p:cxnSp>
        <p:nvCxnSpPr>
          <p:cNvPr id="55" name="Gewinkelte Verbindung 26">
            <a:extLst>
              <a:ext uri="{FF2B5EF4-FFF2-40B4-BE49-F238E27FC236}">
                <a16:creationId xmlns:a16="http://schemas.microsoft.com/office/drawing/2014/main" id="{BAE1EC41-7545-309F-593E-97BAF8F2F9F5}"/>
              </a:ext>
            </a:extLst>
          </p:cNvPr>
          <p:cNvCxnSpPr>
            <a:cxnSpLocks/>
            <a:stCxn id="131" idx="0"/>
            <a:endCxn id="105" idx="2"/>
          </p:cNvCxnSpPr>
          <p:nvPr/>
        </p:nvCxnSpPr>
        <p:spPr>
          <a:xfrm rot="5400000" flipH="1" flipV="1">
            <a:off x="7224708" y="4542865"/>
            <a:ext cx="690153" cy="278010"/>
          </a:xfrm>
          <a:prstGeom prst="bentConnector3">
            <a:avLst>
              <a:gd name="adj1" fmla="val 50000"/>
            </a:avLst>
          </a:prstGeom>
          <a:ln w="12700">
            <a:solidFill>
              <a:schemeClr val="tx1">
                <a:lumMod val="50000"/>
                <a:lumOff val="50000"/>
              </a:schemeClr>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6" name="Abgerundetes Rechteck 18">
            <a:extLst>
              <a:ext uri="{FF2B5EF4-FFF2-40B4-BE49-F238E27FC236}">
                <a16:creationId xmlns:a16="http://schemas.microsoft.com/office/drawing/2014/main" id="{4E911E2E-08A7-C3C7-6F6E-13A830D32D66}"/>
              </a:ext>
            </a:extLst>
          </p:cNvPr>
          <p:cNvSpPr/>
          <p:nvPr/>
        </p:nvSpPr>
        <p:spPr bwMode="gray">
          <a:xfrm>
            <a:off x="6755087" y="4290668"/>
            <a:ext cx="252000" cy="252000"/>
          </a:xfrm>
          <a:prstGeom prst="roundRect">
            <a:avLst>
              <a:gd name="adj" fmla="val 21080"/>
            </a:avLst>
          </a:prstGeom>
          <a:solidFill>
            <a:schemeClr val="tx1"/>
          </a:solidFill>
          <a:ln w="25400" algn="ctr">
            <a:noFill/>
            <a:prstDash val="sysDot"/>
            <a:miter lim="800000"/>
            <a:headEnd/>
            <a:tailEnd/>
          </a:ln>
          <a:effectLst/>
        </p:spPr>
        <p:txBody>
          <a:bodyPr lIns="90000" tIns="72000" rIns="90000" bIns="72000" rtlCol="0" anchor="ctr" anchorCtr="0"/>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DE" sz="1200" b="0" i="0" u="none" strike="noStrike" kern="1200" cap="none" spc="0" normalizeH="0" baseline="0" noProof="0">
                <a:ln>
                  <a:noFill/>
                </a:ln>
                <a:solidFill>
                  <a:srgbClr val="FFFFFF"/>
                </a:solidFill>
                <a:effectLst/>
                <a:uLnTx/>
                <a:uFillTx/>
                <a:latin typeface="72 Brand Medium"/>
                <a:ea typeface="+mn-ea"/>
                <a:cs typeface="+mn-cs"/>
              </a:rPr>
              <a:t>5</a:t>
            </a:r>
            <a:endParaRPr kumimoji="0" lang="en-US" sz="1200" b="0" i="0" u="none" strike="noStrike" kern="1200" cap="none" spc="0" normalizeH="0" baseline="0" noProof="0">
              <a:ln>
                <a:noFill/>
              </a:ln>
              <a:solidFill>
                <a:srgbClr val="FFFFFF"/>
              </a:solidFill>
              <a:effectLst/>
              <a:uLnTx/>
              <a:uFillTx/>
              <a:latin typeface="72 Brand Medium"/>
              <a:ea typeface="+mn-ea"/>
              <a:cs typeface="+mn-cs"/>
            </a:endParaRPr>
          </a:p>
        </p:txBody>
      </p:sp>
      <p:sp>
        <p:nvSpPr>
          <p:cNvPr id="57" name="Abgerundetes Rechteck 18">
            <a:extLst>
              <a:ext uri="{FF2B5EF4-FFF2-40B4-BE49-F238E27FC236}">
                <a16:creationId xmlns:a16="http://schemas.microsoft.com/office/drawing/2014/main" id="{3D1DDA46-6B37-A913-096A-9A54C5BD34FA}"/>
              </a:ext>
            </a:extLst>
          </p:cNvPr>
          <p:cNvSpPr/>
          <p:nvPr/>
        </p:nvSpPr>
        <p:spPr bwMode="gray">
          <a:xfrm>
            <a:off x="7751425" y="4478072"/>
            <a:ext cx="252000" cy="252000"/>
          </a:xfrm>
          <a:prstGeom prst="roundRect">
            <a:avLst>
              <a:gd name="adj" fmla="val 21080"/>
            </a:avLst>
          </a:prstGeom>
          <a:solidFill>
            <a:schemeClr val="tx1"/>
          </a:solidFill>
          <a:ln w="25400" algn="ctr">
            <a:noFill/>
            <a:prstDash val="sysDot"/>
            <a:miter lim="800000"/>
            <a:headEnd/>
            <a:tailEnd/>
          </a:ln>
          <a:effectLst/>
        </p:spPr>
        <p:txBody>
          <a:bodyPr lIns="90000" tIns="72000" rIns="90000" bIns="72000" rtlCol="0" anchor="ctr" anchorCtr="0"/>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DE" sz="1200" b="0" i="0" u="none" strike="noStrike" kern="1200" cap="none" spc="0" normalizeH="0" baseline="0" noProof="0">
                <a:ln>
                  <a:noFill/>
                </a:ln>
                <a:solidFill>
                  <a:srgbClr val="FFFFFF"/>
                </a:solidFill>
                <a:effectLst/>
                <a:uLnTx/>
                <a:uFillTx/>
                <a:latin typeface="72 Brand Medium"/>
                <a:ea typeface="+mn-ea"/>
                <a:cs typeface="+mn-cs"/>
              </a:rPr>
              <a:t>6</a:t>
            </a:r>
            <a:endParaRPr kumimoji="0" lang="en-US" sz="1200" b="0" i="0" u="none" strike="noStrike" kern="1200" cap="none" spc="0" normalizeH="0" baseline="0" noProof="0">
              <a:ln>
                <a:noFill/>
              </a:ln>
              <a:solidFill>
                <a:srgbClr val="FFFFFF"/>
              </a:solidFill>
              <a:effectLst/>
              <a:uLnTx/>
              <a:uFillTx/>
              <a:latin typeface="72 Brand Medium"/>
              <a:ea typeface="+mn-ea"/>
              <a:cs typeface="+mn-cs"/>
            </a:endParaRPr>
          </a:p>
        </p:txBody>
      </p:sp>
      <p:sp>
        <p:nvSpPr>
          <p:cNvPr id="58" name="Rectangle: Rounded Corners 91">
            <a:extLst>
              <a:ext uri="{FF2B5EF4-FFF2-40B4-BE49-F238E27FC236}">
                <a16:creationId xmlns:a16="http://schemas.microsoft.com/office/drawing/2014/main" id="{DA75F303-1CB7-52A7-E434-34E4F1AF222C}"/>
              </a:ext>
            </a:extLst>
          </p:cNvPr>
          <p:cNvSpPr/>
          <p:nvPr/>
        </p:nvSpPr>
        <p:spPr bwMode="gray">
          <a:xfrm>
            <a:off x="5363276" y="4526026"/>
            <a:ext cx="594000" cy="144000"/>
          </a:xfrm>
          <a:prstGeom prst="roundRect">
            <a:avLst>
              <a:gd name="adj" fmla="val 50000"/>
            </a:avLst>
          </a:prstGeom>
          <a:solidFill>
            <a:srgbClr val="002A86"/>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marL="0" marR="0" lvl="0" indent="0" algn="ctr" defTabSz="913578" rtl="0" eaLnBrk="0" fontAlgn="base" latinLnBrk="0" hangingPunct="0">
              <a:lnSpc>
                <a:spcPct val="100000"/>
              </a:lnSpc>
              <a:spcBef>
                <a:spcPct val="0"/>
              </a:spcBef>
              <a:spcAft>
                <a:spcPct val="0"/>
              </a:spcAft>
              <a:buClrTx/>
              <a:buSzTx/>
              <a:buFontTx/>
              <a:buNone/>
              <a:tabLst/>
              <a:defRPr/>
            </a:pPr>
            <a:r>
              <a:rPr kumimoji="0" lang="en-DE" sz="700" b="0" i="0" u="none" strike="noStrike" kern="1200" cap="none" spc="0" normalizeH="0" baseline="0" noProof="0">
                <a:ln>
                  <a:noFill/>
                </a:ln>
                <a:solidFill>
                  <a:srgbClr val="FFFFFF"/>
                </a:solidFill>
                <a:effectLst/>
                <a:uLnTx/>
                <a:uFillTx/>
                <a:latin typeface="72 Brand Medium"/>
                <a:ea typeface="+mn-ea"/>
                <a:cs typeface="72" panose="020B0503030000000003" pitchFamily="34" charset="0"/>
              </a:rPr>
              <a:t>Share</a:t>
            </a:r>
            <a:endParaRPr kumimoji="0" lang="en-US" sz="700" b="0" i="0" u="none" strike="noStrike" kern="1200" cap="none" spc="0" normalizeH="0" baseline="0" noProof="0">
              <a:ln>
                <a:noFill/>
              </a:ln>
              <a:solidFill>
                <a:srgbClr val="FFFFFF"/>
              </a:solidFill>
              <a:effectLst/>
              <a:uLnTx/>
              <a:uFillTx/>
              <a:latin typeface="72 Brand Medium"/>
              <a:ea typeface="+mn-ea"/>
              <a:cs typeface="72" panose="020B0503030000000003" pitchFamily="34" charset="0"/>
            </a:endParaRPr>
          </a:p>
        </p:txBody>
      </p:sp>
      <p:sp>
        <p:nvSpPr>
          <p:cNvPr id="59" name="Rectangle: Rounded Corners 91">
            <a:extLst>
              <a:ext uri="{FF2B5EF4-FFF2-40B4-BE49-F238E27FC236}">
                <a16:creationId xmlns:a16="http://schemas.microsoft.com/office/drawing/2014/main" id="{E2222B2E-05EF-8D49-B952-AF0D089BF339}"/>
              </a:ext>
            </a:extLst>
          </p:cNvPr>
          <p:cNvSpPr/>
          <p:nvPr/>
        </p:nvSpPr>
        <p:spPr bwMode="gray">
          <a:xfrm>
            <a:off x="6115792" y="4337405"/>
            <a:ext cx="594000" cy="144000"/>
          </a:xfrm>
          <a:prstGeom prst="roundRect">
            <a:avLst>
              <a:gd name="adj" fmla="val 50000"/>
            </a:avLst>
          </a:prstGeom>
          <a:solidFill>
            <a:srgbClr val="002A86"/>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marL="0" marR="0" lvl="0" indent="0" algn="ctr" defTabSz="913578" rtl="0" eaLnBrk="0" fontAlgn="base" latinLnBrk="0" hangingPunct="0">
              <a:lnSpc>
                <a:spcPct val="100000"/>
              </a:lnSpc>
              <a:spcBef>
                <a:spcPct val="0"/>
              </a:spcBef>
              <a:spcAft>
                <a:spcPct val="0"/>
              </a:spcAft>
              <a:buClrTx/>
              <a:buSzTx/>
              <a:buFontTx/>
              <a:buNone/>
              <a:tabLst/>
              <a:defRPr/>
            </a:pPr>
            <a:r>
              <a:rPr kumimoji="0" lang="en-DE" sz="700" b="0" i="0" u="none" strike="noStrike" kern="1200" cap="none" spc="0" normalizeH="0" baseline="0" noProof="0">
                <a:ln>
                  <a:noFill/>
                </a:ln>
                <a:solidFill>
                  <a:srgbClr val="FFFFFF"/>
                </a:solidFill>
                <a:effectLst/>
                <a:uLnTx/>
                <a:uFillTx/>
                <a:latin typeface="72 Brand Medium"/>
                <a:ea typeface="+mn-ea"/>
                <a:cs typeface="72" panose="020B0503030000000003" pitchFamily="34" charset="0"/>
              </a:rPr>
              <a:t>Share</a:t>
            </a:r>
            <a:endParaRPr kumimoji="0" lang="en-US" sz="700" b="0" i="0" u="none" strike="noStrike" kern="1200" cap="none" spc="0" normalizeH="0" baseline="0" noProof="0">
              <a:ln>
                <a:noFill/>
              </a:ln>
              <a:solidFill>
                <a:srgbClr val="FFFFFF"/>
              </a:solidFill>
              <a:effectLst/>
              <a:uLnTx/>
              <a:uFillTx/>
              <a:latin typeface="72 Brand Medium"/>
              <a:ea typeface="+mn-ea"/>
              <a:cs typeface="72" panose="020B0503030000000003" pitchFamily="34" charset="0"/>
            </a:endParaRPr>
          </a:p>
        </p:txBody>
      </p:sp>
      <p:sp>
        <p:nvSpPr>
          <p:cNvPr id="60" name="Rectangle: Rounded Corners 91">
            <a:extLst>
              <a:ext uri="{FF2B5EF4-FFF2-40B4-BE49-F238E27FC236}">
                <a16:creationId xmlns:a16="http://schemas.microsoft.com/office/drawing/2014/main" id="{E2427795-432B-8DAF-8F62-A1024DFB00F8}"/>
              </a:ext>
            </a:extLst>
          </p:cNvPr>
          <p:cNvSpPr/>
          <p:nvPr/>
        </p:nvSpPr>
        <p:spPr bwMode="gray">
          <a:xfrm>
            <a:off x="7067898" y="4620203"/>
            <a:ext cx="594000" cy="144000"/>
          </a:xfrm>
          <a:prstGeom prst="roundRect">
            <a:avLst>
              <a:gd name="adj" fmla="val 50000"/>
            </a:avLst>
          </a:prstGeom>
          <a:solidFill>
            <a:srgbClr val="002A86"/>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marL="0" marR="0" lvl="0" indent="0" algn="ctr" defTabSz="913578" rtl="0" eaLnBrk="0" fontAlgn="base" latinLnBrk="0" hangingPunct="0">
              <a:lnSpc>
                <a:spcPct val="100000"/>
              </a:lnSpc>
              <a:spcBef>
                <a:spcPct val="0"/>
              </a:spcBef>
              <a:spcAft>
                <a:spcPct val="0"/>
              </a:spcAft>
              <a:buClrTx/>
              <a:buSzTx/>
              <a:buFontTx/>
              <a:buNone/>
              <a:tabLst/>
              <a:defRPr/>
            </a:pPr>
            <a:r>
              <a:rPr kumimoji="0" lang="en-DE" sz="700" b="0" i="0" u="none" strike="noStrike" kern="1200" cap="none" spc="0" normalizeH="0" baseline="0" noProof="0">
                <a:ln>
                  <a:noFill/>
                </a:ln>
                <a:solidFill>
                  <a:srgbClr val="FFFFFF"/>
                </a:solidFill>
                <a:effectLst/>
                <a:uLnTx/>
                <a:uFillTx/>
                <a:latin typeface="72 Brand Medium"/>
                <a:ea typeface="+mn-ea"/>
                <a:cs typeface="72" panose="020B0503030000000003" pitchFamily="34" charset="0"/>
              </a:rPr>
              <a:t>Install</a:t>
            </a:r>
            <a:endParaRPr kumimoji="0" lang="en-US" sz="700" b="0" i="0" u="none" strike="noStrike" kern="1200" cap="none" spc="0" normalizeH="0" baseline="0" noProof="0">
              <a:ln>
                <a:noFill/>
              </a:ln>
              <a:solidFill>
                <a:srgbClr val="FFFFFF"/>
              </a:solidFill>
              <a:effectLst/>
              <a:uLnTx/>
              <a:uFillTx/>
              <a:latin typeface="72 Brand Medium"/>
              <a:ea typeface="+mn-ea"/>
              <a:cs typeface="72" panose="020B0503030000000003" pitchFamily="34" charset="0"/>
            </a:endParaRPr>
          </a:p>
        </p:txBody>
      </p:sp>
      <p:sp>
        <p:nvSpPr>
          <p:cNvPr id="61" name="TextBox 60">
            <a:extLst>
              <a:ext uri="{FF2B5EF4-FFF2-40B4-BE49-F238E27FC236}">
                <a16:creationId xmlns:a16="http://schemas.microsoft.com/office/drawing/2014/main" id="{31C12B26-A68C-6143-1400-A58700A3DBD8}"/>
              </a:ext>
            </a:extLst>
          </p:cNvPr>
          <p:cNvSpPr txBox="1"/>
          <p:nvPr/>
        </p:nvSpPr>
        <p:spPr>
          <a:xfrm>
            <a:off x="427523" y="2985869"/>
            <a:ext cx="3225529" cy="2862322"/>
          </a:xfrm>
          <a:prstGeom prst="rect">
            <a:avLst/>
          </a:prstGeom>
          <a:noFill/>
        </p:spPr>
        <p:txBody>
          <a:bodyPr wrap="square" lIns="0" tIns="0" rIns="0" bIns="0" rtlCol="0">
            <a:spAutoFit/>
          </a:bodyPr>
          <a:lstStyle/>
          <a:p>
            <a:pPr marL="228600" indent="-228600" algn="l" fontAlgn="base">
              <a:spcBef>
                <a:spcPct val="50000"/>
              </a:spcBef>
              <a:spcAft>
                <a:spcPct val="0"/>
              </a:spcAft>
              <a:buClr>
                <a:schemeClr val="tx1"/>
              </a:buClr>
              <a:buSzPct val="100000"/>
              <a:buAutoNum type="arabicPeriod"/>
            </a:pPr>
            <a:r>
              <a:rPr lang="en-DE" sz="1200" kern="0">
                <a:latin typeface="72 Brand" panose="020B0504030603020204" pitchFamily="34" charset="0"/>
                <a:ea typeface="72 Brand" pitchFamily="34" charset="-128"/>
                <a:cs typeface="72 Brand" pitchFamily="34" charset="-128"/>
              </a:rPr>
              <a:t>Activate SAP Data Product </a:t>
            </a:r>
            <a:r>
              <a:rPr lang="en-DE" sz="1200" i="1" kern="0">
                <a:latin typeface="72 Brand" panose="020B0504030603020204" pitchFamily="34" charset="0"/>
                <a:ea typeface="72 Brand" pitchFamily="34" charset="-128"/>
                <a:cs typeface="72 Brand" pitchFamily="34" charset="-128"/>
              </a:rPr>
              <a:t>Workforce Core Data </a:t>
            </a:r>
            <a:r>
              <a:rPr lang="en-DE" sz="1200" kern="0">
                <a:latin typeface="72 Brand" panose="020B0504030603020204" pitchFamily="34" charset="0"/>
                <a:ea typeface="72 Brand" pitchFamily="34" charset="-128"/>
                <a:cs typeface="72 Brand" pitchFamily="34" charset="-128"/>
              </a:rPr>
              <a:t>into SAP Foundation Service and make  it available in SAP BDC Cockpit  </a:t>
            </a:r>
          </a:p>
          <a:p>
            <a:pPr marL="228600" indent="-228600" algn="l" fontAlgn="base">
              <a:spcBef>
                <a:spcPct val="50000"/>
              </a:spcBef>
              <a:spcAft>
                <a:spcPct val="0"/>
              </a:spcAft>
              <a:buClr>
                <a:schemeClr val="tx1"/>
              </a:buClr>
              <a:buSzPct val="100000"/>
              <a:buAutoNum type="arabicPeriod"/>
            </a:pPr>
            <a:r>
              <a:rPr lang="en-DE" sz="1200" kern="0">
                <a:latin typeface="72 Brand" panose="020B0504030603020204" pitchFamily="34" charset="0"/>
                <a:ea typeface="72 Brand" pitchFamily="34" charset="-128"/>
                <a:cs typeface="72 Brand" pitchFamily="34" charset="-128"/>
              </a:rPr>
              <a:t>Share Data Product </a:t>
            </a:r>
            <a:r>
              <a:rPr lang="en-DE" sz="1200" i="1" kern="0">
                <a:latin typeface="72 Brand" panose="020B0504030603020204" pitchFamily="34" charset="0"/>
                <a:ea typeface="72 Brand" pitchFamily="34" charset="-128"/>
                <a:cs typeface="72 Brand" pitchFamily="34" charset="-128"/>
              </a:rPr>
              <a:t>Entry View Journal Entry </a:t>
            </a:r>
            <a:r>
              <a:rPr lang="en-DE" sz="1200" kern="0">
                <a:latin typeface="72 Brand" panose="020B0504030603020204" pitchFamily="34" charset="0"/>
                <a:ea typeface="72 Brand" pitchFamily="34" charset="-128"/>
                <a:cs typeface="72 Brand" pitchFamily="34" charset="-128"/>
              </a:rPr>
              <a:t>to SAP Databricks</a:t>
            </a:r>
          </a:p>
          <a:p>
            <a:pPr marL="228600" indent="-228600" algn="l" fontAlgn="base">
              <a:spcBef>
                <a:spcPct val="50000"/>
              </a:spcBef>
              <a:spcAft>
                <a:spcPct val="0"/>
              </a:spcAft>
              <a:buClr>
                <a:schemeClr val="tx1"/>
              </a:buClr>
              <a:buSzPct val="100000"/>
              <a:buAutoNum type="arabicPeriod"/>
            </a:pPr>
            <a:r>
              <a:rPr lang="en-DE" sz="1200" kern="0">
                <a:latin typeface="72 Brand" panose="020B0504030603020204" pitchFamily="34" charset="0"/>
                <a:ea typeface="72 Brand" pitchFamily="34" charset="-128"/>
                <a:cs typeface="72 Brand" pitchFamily="34" charset="-128"/>
              </a:rPr>
              <a:t>Integrate AI Foundation LLM services</a:t>
            </a:r>
          </a:p>
          <a:p>
            <a:pPr marL="228600" indent="-228600" algn="l" fontAlgn="base">
              <a:spcBef>
                <a:spcPct val="50000"/>
              </a:spcBef>
              <a:spcAft>
                <a:spcPct val="0"/>
              </a:spcAft>
              <a:buClr>
                <a:schemeClr val="tx1"/>
              </a:buClr>
              <a:buSzPct val="100000"/>
              <a:buAutoNum type="arabicPeriod"/>
            </a:pPr>
            <a:r>
              <a:rPr lang="en-DE" sz="1200" kern="0">
                <a:latin typeface="72 Brand" panose="020B0504030603020204" pitchFamily="34" charset="0"/>
                <a:ea typeface="72 Brand" pitchFamily="34" charset="-128"/>
                <a:cs typeface="72 Brand" pitchFamily="34" charset="-128"/>
              </a:rPr>
              <a:t>Predict payment delays + key drivers and use LLM service to explain the results in human readable text format</a:t>
            </a:r>
          </a:p>
          <a:p>
            <a:pPr marL="228600" indent="-228600" algn="l" fontAlgn="base">
              <a:spcBef>
                <a:spcPct val="50000"/>
              </a:spcBef>
              <a:spcAft>
                <a:spcPct val="0"/>
              </a:spcAft>
              <a:buClr>
                <a:schemeClr val="tx1"/>
              </a:buClr>
              <a:buSzPct val="100000"/>
              <a:buAutoNum type="arabicPeriod"/>
            </a:pPr>
            <a:r>
              <a:rPr lang="en-DE" sz="1200" kern="0">
                <a:latin typeface="72 Brand" panose="020B0504030603020204" pitchFamily="34" charset="0"/>
                <a:ea typeface="72 Brand" pitchFamily="34" charset="-128"/>
                <a:cs typeface="72 Brand" pitchFamily="34" charset="-128"/>
              </a:rPr>
              <a:t>Share enriched data product to BDC Cockpit</a:t>
            </a:r>
          </a:p>
          <a:p>
            <a:pPr marL="228600" indent="-228600" algn="l" fontAlgn="base">
              <a:spcBef>
                <a:spcPct val="50000"/>
              </a:spcBef>
              <a:spcAft>
                <a:spcPct val="0"/>
              </a:spcAft>
              <a:buClr>
                <a:schemeClr val="tx1"/>
              </a:buClr>
              <a:buSzPct val="100000"/>
              <a:buAutoNum type="arabicPeriod"/>
            </a:pPr>
            <a:r>
              <a:rPr lang="en-DE" sz="1200" kern="0">
                <a:latin typeface="72 Brand" panose="020B0504030603020204" pitchFamily="34" charset="0"/>
                <a:ea typeface="72 Brand" pitchFamily="34" charset="-128"/>
                <a:cs typeface="72 Brand" pitchFamily="34" charset="-128"/>
              </a:rPr>
              <a:t>Install data product to SAP Datasphere and consume in SAP Analytics Cloud</a:t>
            </a:r>
            <a:endParaRPr lang="LID4096" sz="1200" kern="0">
              <a:latin typeface="72 Brand" panose="020B0504030603020204" pitchFamily="34" charset="0"/>
              <a:ea typeface="72 Brand" pitchFamily="34" charset="-128"/>
              <a:cs typeface="72 Brand" pitchFamily="34" charset="-128"/>
            </a:endParaRPr>
          </a:p>
        </p:txBody>
      </p:sp>
      <p:sp>
        <p:nvSpPr>
          <p:cNvPr id="70" name="Abgerundetes Rechteck 18">
            <a:extLst>
              <a:ext uri="{FF2B5EF4-FFF2-40B4-BE49-F238E27FC236}">
                <a16:creationId xmlns:a16="http://schemas.microsoft.com/office/drawing/2014/main" id="{0F87BB69-1B01-89C2-DD0E-FB845BBCBCB2}"/>
              </a:ext>
            </a:extLst>
          </p:cNvPr>
          <p:cNvSpPr/>
          <p:nvPr/>
        </p:nvSpPr>
        <p:spPr bwMode="gray">
          <a:xfrm>
            <a:off x="3860903" y="3371515"/>
            <a:ext cx="252000" cy="252000"/>
          </a:xfrm>
          <a:prstGeom prst="roundRect">
            <a:avLst>
              <a:gd name="adj" fmla="val 21080"/>
            </a:avLst>
          </a:prstGeom>
          <a:solidFill>
            <a:schemeClr val="tx1"/>
          </a:solidFill>
          <a:ln w="25400" algn="ctr">
            <a:noFill/>
            <a:prstDash val="sysDot"/>
            <a:miter lim="800000"/>
            <a:headEnd/>
            <a:tailEnd/>
          </a:ln>
          <a:effectLst/>
        </p:spPr>
        <p:txBody>
          <a:bodyPr lIns="90000" tIns="72000" rIns="90000" bIns="72000" rtlCol="0" anchor="ctr" anchorCtr="0"/>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DE" sz="1200" b="0" i="0" u="none" strike="noStrike" kern="1200" cap="none" spc="0" normalizeH="0" baseline="0" noProof="0">
                <a:ln>
                  <a:noFill/>
                </a:ln>
                <a:solidFill>
                  <a:srgbClr val="FFFFFF"/>
                </a:solidFill>
                <a:effectLst/>
                <a:uLnTx/>
                <a:uFillTx/>
                <a:latin typeface="72 Brand Medium"/>
                <a:ea typeface="+mn-ea"/>
                <a:cs typeface="+mn-cs"/>
              </a:rPr>
              <a:t>3</a:t>
            </a:r>
            <a:endParaRPr kumimoji="0" lang="en-US" sz="1200" b="0" i="0" u="none" strike="noStrike" kern="1200" cap="none" spc="0" normalizeH="0" baseline="0" noProof="0">
              <a:ln>
                <a:noFill/>
              </a:ln>
              <a:solidFill>
                <a:srgbClr val="FFFFFF"/>
              </a:solidFill>
              <a:effectLst/>
              <a:uLnTx/>
              <a:uFillTx/>
              <a:latin typeface="72 Brand Medium"/>
              <a:ea typeface="+mn-ea"/>
              <a:cs typeface="+mn-cs"/>
            </a:endParaRPr>
          </a:p>
        </p:txBody>
      </p:sp>
      <p:sp>
        <p:nvSpPr>
          <p:cNvPr id="78" name="Rounded Rectangle 23">
            <a:extLst>
              <a:ext uri="{FF2B5EF4-FFF2-40B4-BE49-F238E27FC236}">
                <a16:creationId xmlns:a16="http://schemas.microsoft.com/office/drawing/2014/main" id="{7FF3BAFF-840E-FDA6-03EB-188311BBE233}"/>
              </a:ext>
            </a:extLst>
          </p:cNvPr>
          <p:cNvSpPr/>
          <p:nvPr/>
        </p:nvSpPr>
        <p:spPr bwMode="gray">
          <a:xfrm>
            <a:off x="3763175" y="2692764"/>
            <a:ext cx="1160935" cy="1749531"/>
          </a:xfrm>
          <a:prstGeom prst="roundRect">
            <a:avLst>
              <a:gd name="adj" fmla="val 2972"/>
            </a:avLst>
          </a:prstGeom>
          <a:solidFill>
            <a:schemeClr val="bg1"/>
          </a:solidFill>
          <a:ln>
            <a:solidFill>
              <a:srgbClr val="89D1FF"/>
            </a:solidFill>
            <a:headEnd type="none" w="med" len="med"/>
            <a:tailEnd type="none" w="med" len="med"/>
          </a:ln>
          <a:effectLst>
            <a:outerShdw blurRad="508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884" tIns="35991" rIns="89884" bIns="35954" numCol="1" spcCol="0" rtlCol="0" fromWordArt="0" anchor="t" anchorCtr="0" forceAA="0" compatLnSpc="1">
            <a:prstTxWarp prst="textNoShape">
              <a:avLst/>
            </a:prstTxWarp>
            <a:noAutofit/>
          </a:bodyPr>
          <a:lstStyle/>
          <a:p>
            <a:pPr lvl="0" defTabSz="1088449">
              <a:defRPr/>
            </a:pPr>
            <a:r>
              <a:rPr lang="en-DE" sz="1100">
                <a:solidFill>
                  <a:srgbClr val="000000"/>
                </a:solidFill>
                <a:latin typeface="72 Brand Medium"/>
              </a:rPr>
              <a:t>AI Foundation</a:t>
            </a:r>
            <a:endParaRPr lang="en-US" sz="1100">
              <a:solidFill>
                <a:srgbClr val="000000"/>
              </a:solidFill>
              <a:latin typeface="72 Brand Medium"/>
            </a:endParaRPr>
          </a:p>
        </p:txBody>
      </p:sp>
      <p:sp>
        <p:nvSpPr>
          <p:cNvPr id="79" name="Rectangle: Rounded Corners 39">
            <a:extLst>
              <a:ext uri="{FF2B5EF4-FFF2-40B4-BE49-F238E27FC236}">
                <a16:creationId xmlns:a16="http://schemas.microsoft.com/office/drawing/2014/main" id="{18591122-14A4-E267-950A-319A9B99EF68}"/>
              </a:ext>
            </a:extLst>
          </p:cNvPr>
          <p:cNvSpPr/>
          <p:nvPr/>
        </p:nvSpPr>
        <p:spPr bwMode="auto">
          <a:xfrm>
            <a:off x="3860597" y="2984302"/>
            <a:ext cx="996805" cy="1359681"/>
          </a:xfrm>
          <a:prstGeom prst="roundRect">
            <a:avLst>
              <a:gd name="adj" fmla="val 3723"/>
            </a:avLst>
          </a:prstGeom>
          <a:solidFill>
            <a:srgbClr val="D1E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36000" tIns="54000" rIns="90000" bIns="90000" numCol="1" spcCol="0" rtlCol="0" fromWordArt="0" anchor="t" anchorCtr="0" forceAA="0" compatLnSpc="1">
            <a:prstTxWarp prst="textNoShape">
              <a:avLst/>
            </a:prstTxWarp>
            <a:noAutofit/>
          </a:bodyPr>
          <a:lstStyle/>
          <a:p>
            <a:pPr marL="0" marR="0" lvl="0" indent="0" algn="l" defTabSz="913304" rtl="0" eaLnBrk="0" fontAlgn="base" latinLnBrk="0" hangingPunct="0">
              <a:lnSpc>
                <a:spcPct val="100000"/>
              </a:lnSpc>
              <a:spcBef>
                <a:spcPct val="0"/>
              </a:spcBef>
              <a:spcAft>
                <a:spcPct val="0"/>
              </a:spcAft>
              <a:buClrTx/>
              <a:buSzTx/>
              <a:buFontTx/>
              <a:buNone/>
              <a:tabLst/>
              <a:defRPr/>
            </a:pPr>
            <a:r>
              <a:rPr kumimoji="0" lang="en-DE" sz="1000" b="0" i="0" u="none" strike="noStrike" kern="1200" cap="none" spc="0" normalizeH="0" baseline="0" noProof="0">
                <a:ln>
                  <a:noFill/>
                </a:ln>
                <a:solidFill>
                  <a:srgbClr val="002A86"/>
                </a:solidFill>
                <a:effectLst/>
                <a:uLnTx/>
                <a:uFillTx/>
                <a:latin typeface="72 Brand"/>
                <a:ea typeface="+mn-ea"/>
                <a:cs typeface="72" panose="020B0503030000000003" pitchFamily="34" charset="0"/>
              </a:rPr>
              <a:t>API/Services</a:t>
            </a:r>
            <a:endParaRPr kumimoji="0" lang="en-US" sz="1000" b="0" i="0" u="none" strike="noStrike" kern="1200" cap="none" spc="0" normalizeH="0" baseline="0" noProof="0">
              <a:ln>
                <a:noFill/>
              </a:ln>
              <a:solidFill>
                <a:srgbClr val="002A86"/>
              </a:solidFill>
              <a:effectLst/>
              <a:uLnTx/>
              <a:uFillTx/>
              <a:latin typeface="72 Brand"/>
              <a:ea typeface="+mn-ea"/>
              <a:cs typeface="72" panose="020B0503030000000003" pitchFamily="34" charset="0"/>
            </a:endParaRPr>
          </a:p>
        </p:txBody>
      </p:sp>
      <p:sp>
        <p:nvSpPr>
          <p:cNvPr id="80" name="Rectangle: Rounded Corners 39">
            <a:extLst>
              <a:ext uri="{FF2B5EF4-FFF2-40B4-BE49-F238E27FC236}">
                <a16:creationId xmlns:a16="http://schemas.microsoft.com/office/drawing/2014/main" id="{648D95B9-B8A3-CE85-A7AF-25E5704C2AE9}"/>
              </a:ext>
            </a:extLst>
          </p:cNvPr>
          <p:cNvSpPr/>
          <p:nvPr/>
        </p:nvSpPr>
        <p:spPr bwMode="auto">
          <a:xfrm>
            <a:off x="3953961" y="3319371"/>
            <a:ext cx="809838" cy="252000"/>
          </a:xfrm>
          <a:prstGeom prst="roundRect">
            <a:avLst>
              <a:gd name="adj" fmla="val 10479"/>
            </a:avLst>
          </a:prstGeom>
          <a:solidFill>
            <a:schemeClr val="bg2"/>
          </a:solidFill>
          <a:ln w="952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90000" rIns="90000" bIns="90000" numCol="1" spcCol="0" rtlCol="0" fromWordArt="0" anchor="ctr" anchorCtr="0" forceAA="0" compatLnSpc="1">
            <a:prstTxWarp prst="textNoShape">
              <a:avLst/>
            </a:prstTxWarp>
            <a:noAutofit/>
          </a:bodyPr>
          <a:lstStyle/>
          <a:p>
            <a:pPr marL="0" marR="0" lvl="0" indent="0" algn="ctr" defTabSz="913578" rtl="0" eaLnBrk="0" fontAlgn="base" latinLnBrk="0" hangingPunct="0">
              <a:lnSpc>
                <a:spcPct val="100000"/>
              </a:lnSpc>
              <a:spcBef>
                <a:spcPct val="0"/>
              </a:spcBef>
              <a:spcAft>
                <a:spcPct val="0"/>
              </a:spcAft>
              <a:buClrTx/>
              <a:buSzTx/>
              <a:buFontTx/>
              <a:buNone/>
              <a:tabLst/>
              <a:defRPr/>
            </a:pPr>
            <a:r>
              <a:rPr kumimoji="0" lang="en-DE" sz="800" b="0" i="0" u="none" strike="noStrike" kern="1200" cap="none" spc="0" normalizeH="0" baseline="0" noProof="0">
                <a:ln>
                  <a:noFill/>
                </a:ln>
                <a:solidFill>
                  <a:srgbClr val="00144A"/>
                </a:solidFill>
                <a:effectLst/>
                <a:uLnTx/>
                <a:uFillTx/>
                <a:latin typeface="72 Brand"/>
                <a:ea typeface="+mn-ea"/>
                <a:cs typeface="72" panose="020B0503030000000003" pitchFamily="34" charset="0"/>
              </a:rPr>
              <a:t>LLM Access</a:t>
            </a:r>
            <a:endParaRPr kumimoji="0" lang="en-US" sz="800" b="0" i="0" u="none" strike="noStrike" kern="1200" cap="none" spc="0" normalizeH="0" baseline="0" noProof="0">
              <a:ln>
                <a:noFill/>
              </a:ln>
              <a:solidFill>
                <a:srgbClr val="00144A"/>
              </a:solidFill>
              <a:effectLst/>
              <a:uLnTx/>
              <a:uFillTx/>
              <a:latin typeface="72 Brand"/>
              <a:ea typeface="+mn-ea"/>
              <a:cs typeface="72" panose="020B0503030000000003" pitchFamily="34" charset="0"/>
            </a:endParaRPr>
          </a:p>
        </p:txBody>
      </p:sp>
      <p:cxnSp>
        <p:nvCxnSpPr>
          <p:cNvPr id="69" name="Gewinkelte Verbindung 26">
            <a:extLst>
              <a:ext uri="{FF2B5EF4-FFF2-40B4-BE49-F238E27FC236}">
                <a16:creationId xmlns:a16="http://schemas.microsoft.com/office/drawing/2014/main" id="{C0CDF00B-CC35-4C43-DE78-D3957FBB096C}"/>
              </a:ext>
            </a:extLst>
          </p:cNvPr>
          <p:cNvCxnSpPr>
            <a:cxnSpLocks/>
            <a:stCxn id="80" idx="3"/>
          </p:cNvCxnSpPr>
          <p:nvPr/>
        </p:nvCxnSpPr>
        <p:spPr>
          <a:xfrm flipV="1">
            <a:off x="4763799" y="3072013"/>
            <a:ext cx="1101190" cy="373358"/>
          </a:xfrm>
          <a:prstGeom prst="bentConnector3">
            <a:avLst>
              <a:gd name="adj1" fmla="val 19438"/>
            </a:avLst>
          </a:prstGeom>
          <a:ln w="12700">
            <a:solidFill>
              <a:schemeClr val="tx1">
                <a:lumMod val="50000"/>
                <a:lumOff val="50000"/>
              </a:schemeClr>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1" name="Abgerundetes Rechteck 18">
            <a:extLst>
              <a:ext uri="{FF2B5EF4-FFF2-40B4-BE49-F238E27FC236}">
                <a16:creationId xmlns:a16="http://schemas.microsoft.com/office/drawing/2014/main" id="{E6596D99-530E-2D93-F7A0-B18885804309}"/>
              </a:ext>
            </a:extLst>
          </p:cNvPr>
          <p:cNvSpPr/>
          <p:nvPr/>
        </p:nvSpPr>
        <p:spPr bwMode="gray">
          <a:xfrm>
            <a:off x="5077096" y="4476456"/>
            <a:ext cx="252000" cy="252000"/>
          </a:xfrm>
          <a:prstGeom prst="roundRect">
            <a:avLst>
              <a:gd name="adj" fmla="val 21080"/>
            </a:avLst>
          </a:prstGeom>
          <a:solidFill>
            <a:schemeClr val="tx1"/>
          </a:solidFill>
          <a:ln w="25400" algn="ctr">
            <a:noFill/>
            <a:prstDash val="sysDot"/>
            <a:miter lim="800000"/>
            <a:headEnd/>
            <a:tailEnd/>
          </a:ln>
          <a:effectLst/>
        </p:spPr>
        <p:txBody>
          <a:bodyPr lIns="90000" tIns="72000" rIns="90000" bIns="72000" rtlCol="0" anchor="ctr" anchorCtr="0"/>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DE" sz="1200" b="0" i="0" u="none" strike="noStrike" kern="1200" cap="none" spc="0" normalizeH="0" baseline="0" noProof="0">
                <a:ln>
                  <a:noFill/>
                </a:ln>
                <a:solidFill>
                  <a:srgbClr val="FFFFFF"/>
                </a:solidFill>
                <a:effectLst/>
                <a:uLnTx/>
                <a:uFillTx/>
                <a:latin typeface="72 Brand Medium"/>
                <a:ea typeface="+mn-ea"/>
                <a:cs typeface="+mn-cs"/>
              </a:rPr>
              <a:t>2</a:t>
            </a:r>
            <a:endParaRPr kumimoji="0" lang="en-US" sz="1200" b="0" i="0" u="none" strike="noStrike" kern="1200" cap="none" spc="0" normalizeH="0" baseline="0" noProof="0">
              <a:ln>
                <a:noFill/>
              </a:ln>
              <a:solidFill>
                <a:srgbClr val="FFFFFF"/>
              </a:solidFill>
              <a:effectLst/>
              <a:uLnTx/>
              <a:uFillTx/>
              <a:latin typeface="72 Brand Medium"/>
              <a:ea typeface="+mn-ea"/>
              <a:cs typeface="+mn-cs"/>
            </a:endParaRPr>
          </a:p>
        </p:txBody>
      </p:sp>
      <p:sp>
        <p:nvSpPr>
          <p:cNvPr id="92" name="Abgerundetes Rechteck 18">
            <a:extLst>
              <a:ext uri="{FF2B5EF4-FFF2-40B4-BE49-F238E27FC236}">
                <a16:creationId xmlns:a16="http://schemas.microsoft.com/office/drawing/2014/main" id="{16F79143-F7A3-AF9E-781C-FA4C8BBCC8C1}"/>
              </a:ext>
            </a:extLst>
          </p:cNvPr>
          <p:cNvSpPr/>
          <p:nvPr/>
        </p:nvSpPr>
        <p:spPr bwMode="gray">
          <a:xfrm>
            <a:off x="4620899" y="3486015"/>
            <a:ext cx="252000" cy="252000"/>
          </a:xfrm>
          <a:prstGeom prst="roundRect">
            <a:avLst>
              <a:gd name="adj" fmla="val 21080"/>
            </a:avLst>
          </a:prstGeom>
          <a:solidFill>
            <a:schemeClr val="tx1"/>
          </a:solidFill>
          <a:ln w="25400" algn="ctr">
            <a:noFill/>
            <a:prstDash val="sysDot"/>
            <a:miter lim="800000"/>
            <a:headEnd/>
            <a:tailEnd/>
          </a:ln>
          <a:effectLst/>
        </p:spPr>
        <p:txBody>
          <a:bodyPr lIns="90000" tIns="72000" rIns="90000" bIns="72000" rtlCol="0" anchor="ctr" anchorCtr="0"/>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DE" sz="1200" b="0" i="0" u="none" strike="noStrike" kern="1200" cap="none" spc="0" normalizeH="0" baseline="0" noProof="0">
                <a:ln>
                  <a:noFill/>
                </a:ln>
                <a:solidFill>
                  <a:srgbClr val="FFFFFF"/>
                </a:solidFill>
                <a:effectLst/>
                <a:uLnTx/>
                <a:uFillTx/>
                <a:latin typeface="72 Brand Medium"/>
                <a:ea typeface="+mn-ea"/>
                <a:cs typeface="+mn-cs"/>
              </a:rPr>
              <a:t>3</a:t>
            </a:r>
            <a:endParaRPr kumimoji="0" lang="en-US" sz="1200" b="0" i="0" u="none" strike="noStrike" kern="1200" cap="none" spc="0" normalizeH="0" baseline="0" noProof="0">
              <a:ln>
                <a:noFill/>
              </a:ln>
              <a:solidFill>
                <a:srgbClr val="FFFFFF"/>
              </a:solidFill>
              <a:effectLst/>
              <a:uLnTx/>
              <a:uFillTx/>
              <a:latin typeface="72 Brand Medium"/>
              <a:ea typeface="+mn-ea"/>
              <a:cs typeface="+mn-cs"/>
            </a:endParaRPr>
          </a:p>
        </p:txBody>
      </p:sp>
      <p:sp>
        <p:nvSpPr>
          <p:cNvPr id="101" name="Rectangle: Rounded Corners 39">
            <a:extLst>
              <a:ext uri="{FF2B5EF4-FFF2-40B4-BE49-F238E27FC236}">
                <a16:creationId xmlns:a16="http://schemas.microsoft.com/office/drawing/2014/main" id="{AF9B4E5B-8B09-AB98-B49E-263558F0C153}"/>
              </a:ext>
            </a:extLst>
          </p:cNvPr>
          <p:cNvSpPr/>
          <p:nvPr/>
        </p:nvSpPr>
        <p:spPr bwMode="auto">
          <a:xfrm>
            <a:off x="7417170" y="3083217"/>
            <a:ext cx="1082052" cy="257437"/>
          </a:xfrm>
          <a:prstGeom prst="roundRect">
            <a:avLst>
              <a:gd name="adj" fmla="val 10479"/>
            </a:avLst>
          </a:prstGeom>
          <a:solidFill>
            <a:schemeClr val="bg2"/>
          </a:solidFill>
          <a:ln w="9525">
            <a:noFill/>
            <a:prstDash val="dash"/>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2000" tIns="90000" rIns="90000" bIns="90000" numCol="1" spcCol="0" rtlCol="0" fromWordArt="0" anchor="ctr" anchorCtr="0" forceAA="0" compatLnSpc="1">
            <a:prstTxWarp prst="textNoShape">
              <a:avLst/>
            </a:prstTxWarp>
            <a:noAutofit/>
          </a:bodyPr>
          <a:lstStyle/>
          <a:p>
            <a:pPr defTabSz="913578" eaLnBrk="0" fontAlgn="base" hangingPunct="0">
              <a:spcBef>
                <a:spcPct val="0"/>
              </a:spcBef>
              <a:spcAft>
                <a:spcPct val="0"/>
              </a:spcAft>
            </a:pPr>
            <a:r>
              <a:rPr lang="en-US" sz="800">
                <a:solidFill>
                  <a:srgbClr val="00144A"/>
                </a:solidFill>
                <a:latin typeface="72 Brand"/>
              </a:rPr>
              <a:t>Story</a:t>
            </a:r>
          </a:p>
        </p:txBody>
      </p:sp>
      <p:pic>
        <p:nvPicPr>
          <p:cNvPr id="102" name="Graphic 101">
            <a:extLst>
              <a:ext uri="{FF2B5EF4-FFF2-40B4-BE49-F238E27FC236}">
                <a16:creationId xmlns:a16="http://schemas.microsoft.com/office/drawing/2014/main" id="{FCE81757-2ADB-99ED-9906-580398EEE64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493447" y="3156458"/>
            <a:ext cx="115258" cy="122942"/>
          </a:xfrm>
          <a:prstGeom prst="rect">
            <a:avLst/>
          </a:prstGeom>
          <a:effectLst/>
        </p:spPr>
      </p:pic>
      <p:grpSp>
        <p:nvGrpSpPr>
          <p:cNvPr id="104" name="Group 103">
            <a:extLst>
              <a:ext uri="{FF2B5EF4-FFF2-40B4-BE49-F238E27FC236}">
                <a16:creationId xmlns:a16="http://schemas.microsoft.com/office/drawing/2014/main" id="{D7294FE0-73A4-839F-DB96-503FF721F8EB}"/>
              </a:ext>
            </a:extLst>
          </p:cNvPr>
          <p:cNvGrpSpPr/>
          <p:nvPr/>
        </p:nvGrpSpPr>
        <p:grpSpPr>
          <a:xfrm>
            <a:off x="7168789" y="4084793"/>
            <a:ext cx="1080000" cy="252000"/>
            <a:chOff x="7162674" y="3881337"/>
            <a:chExt cx="1080000" cy="252000"/>
          </a:xfrm>
          <a:effectLst>
            <a:outerShdw blurRad="50800" dist="38100" dir="8100000" algn="tr" rotWithShape="0">
              <a:prstClr val="black">
                <a:alpha val="40000"/>
              </a:prstClr>
            </a:outerShdw>
          </a:effectLst>
        </p:grpSpPr>
        <p:sp>
          <p:nvSpPr>
            <p:cNvPr id="105" name="Rectangle: Rounded Corners 39">
              <a:extLst>
                <a:ext uri="{FF2B5EF4-FFF2-40B4-BE49-F238E27FC236}">
                  <a16:creationId xmlns:a16="http://schemas.microsoft.com/office/drawing/2014/main" id="{2CDDB007-AC96-3939-B054-716E392F14C6}"/>
                </a:ext>
              </a:extLst>
            </p:cNvPr>
            <p:cNvSpPr/>
            <p:nvPr/>
          </p:nvSpPr>
          <p:spPr bwMode="auto">
            <a:xfrm>
              <a:off x="7162674" y="3881337"/>
              <a:ext cx="1080000" cy="252000"/>
            </a:xfrm>
            <a:prstGeom prst="roundRect">
              <a:avLst>
                <a:gd name="adj" fmla="val 10479"/>
              </a:avLst>
            </a:prstGeom>
            <a:solidFill>
              <a:schemeClr val="bg2"/>
            </a:solidFill>
            <a:ln w="9525">
              <a:noFill/>
              <a:prstDash val="dash"/>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2000" tIns="90000" rIns="90000" bIns="90000" numCol="1" spcCol="0" rtlCol="0" fromWordArt="0" anchor="ctr" anchorCtr="0" forceAA="0" compatLnSpc="1">
              <a:prstTxWarp prst="textNoShape">
                <a:avLst/>
              </a:prstTxWarp>
              <a:noAutofit/>
            </a:bodyPr>
            <a:lstStyle/>
            <a:p>
              <a:pPr defTabSz="913578" eaLnBrk="0" fontAlgn="base" hangingPunct="0">
                <a:spcBef>
                  <a:spcPct val="0"/>
                </a:spcBef>
                <a:spcAft>
                  <a:spcPct val="0"/>
                </a:spcAft>
              </a:pPr>
              <a:r>
                <a:rPr lang="en-DE" sz="800">
                  <a:solidFill>
                    <a:srgbClr val="00144A"/>
                  </a:solidFill>
                  <a:latin typeface="72 Brand"/>
                </a:rPr>
                <a:t>Remote Table</a:t>
              </a:r>
              <a:endParaRPr lang="en-US" sz="800">
                <a:solidFill>
                  <a:srgbClr val="00144A"/>
                </a:solidFill>
                <a:latin typeface="72 Brand"/>
              </a:endParaRPr>
            </a:p>
          </p:txBody>
        </p:sp>
        <p:pic>
          <p:nvPicPr>
            <p:cNvPr id="106" name="Graphic 105">
              <a:extLst>
                <a:ext uri="{FF2B5EF4-FFF2-40B4-BE49-F238E27FC236}">
                  <a16:creationId xmlns:a16="http://schemas.microsoft.com/office/drawing/2014/main" id="{6D7FC383-1751-E8DD-D317-EA583ED2222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237426" y="3944337"/>
              <a:ext cx="126000" cy="126000"/>
            </a:xfrm>
            <a:prstGeom prst="rect">
              <a:avLst/>
            </a:prstGeom>
          </p:spPr>
        </p:pic>
      </p:grpSp>
      <p:grpSp>
        <p:nvGrpSpPr>
          <p:cNvPr id="107" name="Group 106">
            <a:extLst>
              <a:ext uri="{FF2B5EF4-FFF2-40B4-BE49-F238E27FC236}">
                <a16:creationId xmlns:a16="http://schemas.microsoft.com/office/drawing/2014/main" id="{07F95643-0DA2-5658-B355-FE0F1CE41E33}"/>
              </a:ext>
            </a:extLst>
          </p:cNvPr>
          <p:cNvGrpSpPr/>
          <p:nvPr/>
        </p:nvGrpSpPr>
        <p:grpSpPr>
          <a:xfrm>
            <a:off x="7298289" y="3920946"/>
            <a:ext cx="1080000" cy="252000"/>
            <a:chOff x="7162674" y="3881337"/>
            <a:chExt cx="1080000" cy="252000"/>
          </a:xfrm>
          <a:effectLst>
            <a:outerShdw blurRad="50800" dist="38100" dir="8100000" algn="tr" rotWithShape="0">
              <a:prstClr val="black">
                <a:alpha val="40000"/>
              </a:prstClr>
            </a:outerShdw>
          </a:effectLst>
        </p:grpSpPr>
        <p:sp>
          <p:nvSpPr>
            <p:cNvPr id="108" name="Rectangle: Rounded Corners 39">
              <a:extLst>
                <a:ext uri="{FF2B5EF4-FFF2-40B4-BE49-F238E27FC236}">
                  <a16:creationId xmlns:a16="http://schemas.microsoft.com/office/drawing/2014/main" id="{7007EC1D-2624-2C1F-BD66-C943066CDE94}"/>
                </a:ext>
              </a:extLst>
            </p:cNvPr>
            <p:cNvSpPr/>
            <p:nvPr/>
          </p:nvSpPr>
          <p:spPr bwMode="auto">
            <a:xfrm>
              <a:off x="7162674" y="3881337"/>
              <a:ext cx="1080000" cy="252000"/>
            </a:xfrm>
            <a:prstGeom prst="roundRect">
              <a:avLst>
                <a:gd name="adj" fmla="val 10479"/>
              </a:avLst>
            </a:prstGeom>
            <a:solidFill>
              <a:schemeClr val="bg2"/>
            </a:solidFill>
            <a:ln w="9525">
              <a:noFill/>
              <a:prstDash val="dash"/>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2000" tIns="90000" rIns="90000" bIns="90000" numCol="1" spcCol="0" rtlCol="0" fromWordArt="0" anchor="ctr" anchorCtr="0" forceAA="0" compatLnSpc="1">
              <a:prstTxWarp prst="textNoShape">
                <a:avLst/>
              </a:prstTxWarp>
              <a:noAutofit/>
            </a:bodyPr>
            <a:lstStyle/>
            <a:p>
              <a:pPr defTabSz="913578" eaLnBrk="0" fontAlgn="base" hangingPunct="0">
                <a:spcBef>
                  <a:spcPct val="0"/>
                </a:spcBef>
                <a:spcAft>
                  <a:spcPct val="0"/>
                </a:spcAft>
              </a:pPr>
              <a:r>
                <a:rPr lang="en-US" sz="800">
                  <a:solidFill>
                    <a:srgbClr val="00144A"/>
                  </a:solidFill>
                  <a:latin typeface="72 Brand"/>
                </a:rPr>
                <a:t>Views</a:t>
              </a:r>
            </a:p>
          </p:txBody>
        </p:sp>
        <p:pic>
          <p:nvPicPr>
            <p:cNvPr id="109" name="Graphic 108">
              <a:extLst>
                <a:ext uri="{FF2B5EF4-FFF2-40B4-BE49-F238E27FC236}">
                  <a16:creationId xmlns:a16="http://schemas.microsoft.com/office/drawing/2014/main" id="{C3192960-F80E-14A7-C5A6-E07BAA219130}"/>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237426" y="3944337"/>
              <a:ext cx="126000" cy="126000"/>
            </a:xfrm>
            <a:prstGeom prst="rect">
              <a:avLst/>
            </a:prstGeom>
          </p:spPr>
        </p:pic>
      </p:grpSp>
      <p:grpSp>
        <p:nvGrpSpPr>
          <p:cNvPr id="110" name="Group 109">
            <a:extLst>
              <a:ext uri="{FF2B5EF4-FFF2-40B4-BE49-F238E27FC236}">
                <a16:creationId xmlns:a16="http://schemas.microsoft.com/office/drawing/2014/main" id="{2AA66FAE-BE40-092D-D37D-19B35A080475}"/>
              </a:ext>
            </a:extLst>
          </p:cNvPr>
          <p:cNvGrpSpPr/>
          <p:nvPr/>
        </p:nvGrpSpPr>
        <p:grpSpPr>
          <a:xfrm>
            <a:off x="7436041" y="3770096"/>
            <a:ext cx="1080000" cy="252000"/>
            <a:chOff x="7300426" y="4027269"/>
            <a:chExt cx="1080000" cy="252000"/>
          </a:xfrm>
          <a:effectLst>
            <a:outerShdw blurRad="50800" dist="38100" dir="8100000" algn="tr" rotWithShape="0">
              <a:prstClr val="black">
                <a:alpha val="40000"/>
              </a:prstClr>
            </a:outerShdw>
          </a:effectLst>
        </p:grpSpPr>
        <p:sp>
          <p:nvSpPr>
            <p:cNvPr id="111" name="Rectangle: Rounded Corners 39">
              <a:extLst>
                <a:ext uri="{FF2B5EF4-FFF2-40B4-BE49-F238E27FC236}">
                  <a16:creationId xmlns:a16="http://schemas.microsoft.com/office/drawing/2014/main" id="{66554349-C22F-6324-0478-A848E28D8675}"/>
                </a:ext>
              </a:extLst>
            </p:cNvPr>
            <p:cNvSpPr/>
            <p:nvPr/>
          </p:nvSpPr>
          <p:spPr bwMode="auto">
            <a:xfrm>
              <a:off x="7300426" y="4027269"/>
              <a:ext cx="1080000" cy="252000"/>
            </a:xfrm>
            <a:prstGeom prst="roundRect">
              <a:avLst>
                <a:gd name="adj" fmla="val 10479"/>
              </a:avLst>
            </a:prstGeom>
            <a:solidFill>
              <a:schemeClr val="bg2"/>
            </a:solidFill>
            <a:ln w="9525">
              <a:noFill/>
              <a:prstDash val="dash"/>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2000" tIns="90000" rIns="90000" bIns="90000" numCol="1" spcCol="0" rtlCol="0" fromWordArt="0" anchor="ctr" anchorCtr="0" forceAA="0" compatLnSpc="1">
              <a:prstTxWarp prst="textNoShape">
                <a:avLst/>
              </a:prstTxWarp>
              <a:noAutofit/>
            </a:bodyPr>
            <a:lstStyle/>
            <a:p>
              <a:pPr defTabSz="913578" eaLnBrk="0" fontAlgn="base" hangingPunct="0">
                <a:spcBef>
                  <a:spcPct val="0"/>
                </a:spcBef>
                <a:spcAft>
                  <a:spcPct val="0"/>
                </a:spcAft>
              </a:pPr>
              <a:r>
                <a:rPr lang="en-US" sz="800">
                  <a:solidFill>
                    <a:srgbClr val="00144A"/>
                  </a:solidFill>
                  <a:latin typeface="72 Brand"/>
                </a:rPr>
                <a:t>Analytic models</a:t>
              </a:r>
            </a:p>
          </p:txBody>
        </p:sp>
        <p:pic>
          <p:nvPicPr>
            <p:cNvPr id="112" name="Graphic 111">
              <a:extLst>
                <a:ext uri="{FF2B5EF4-FFF2-40B4-BE49-F238E27FC236}">
                  <a16:creationId xmlns:a16="http://schemas.microsoft.com/office/drawing/2014/main" id="{FD3FAC21-8BE6-9C23-CC39-F536627955CC}"/>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7383053" y="4090269"/>
              <a:ext cx="110250" cy="126000"/>
            </a:xfrm>
            <a:prstGeom prst="rect">
              <a:avLst/>
            </a:prstGeom>
            <a:effectLst>
              <a:outerShdw blurRad="50800" dist="38100" dir="5400000" algn="t" rotWithShape="0">
                <a:prstClr val="black">
                  <a:alpha val="40000"/>
                </a:prstClr>
              </a:outerShdw>
            </a:effectLst>
          </p:spPr>
        </p:pic>
      </p:grpSp>
      <p:cxnSp>
        <p:nvCxnSpPr>
          <p:cNvPr id="114" name="Gewinkelte Verbindung 26">
            <a:extLst>
              <a:ext uri="{FF2B5EF4-FFF2-40B4-BE49-F238E27FC236}">
                <a16:creationId xmlns:a16="http://schemas.microsoft.com/office/drawing/2014/main" id="{C7361E88-15BB-B27F-C633-57267318CA93}"/>
              </a:ext>
            </a:extLst>
          </p:cNvPr>
          <p:cNvCxnSpPr>
            <a:cxnSpLocks/>
            <a:stCxn id="111" idx="0"/>
            <a:endCxn id="101" idx="2"/>
          </p:cNvCxnSpPr>
          <p:nvPr/>
        </p:nvCxnSpPr>
        <p:spPr>
          <a:xfrm rot="16200000" flipV="1">
            <a:off x="7752398" y="3546452"/>
            <a:ext cx="429442" cy="17845"/>
          </a:xfrm>
          <a:prstGeom prst="bentConnector3">
            <a:avLst>
              <a:gd name="adj1" fmla="val 50000"/>
            </a:avLst>
          </a:prstGeom>
          <a:ln w="12700">
            <a:solidFill>
              <a:schemeClr val="tx1">
                <a:lumMod val="50000"/>
                <a:lumOff val="50000"/>
              </a:schemeClr>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3" name="Rectangle: Rounded Corners 91">
            <a:extLst>
              <a:ext uri="{FF2B5EF4-FFF2-40B4-BE49-F238E27FC236}">
                <a16:creationId xmlns:a16="http://schemas.microsoft.com/office/drawing/2014/main" id="{607D30E7-FA0B-C4AA-B7D3-E0638E49DEDE}"/>
              </a:ext>
            </a:extLst>
          </p:cNvPr>
          <p:cNvSpPr/>
          <p:nvPr/>
        </p:nvSpPr>
        <p:spPr bwMode="gray">
          <a:xfrm>
            <a:off x="8025916" y="3261939"/>
            <a:ext cx="540000" cy="144000"/>
          </a:xfrm>
          <a:prstGeom prst="roundRect">
            <a:avLst>
              <a:gd name="adj" fmla="val 50000"/>
            </a:avLst>
          </a:prstGeom>
          <a:solidFill>
            <a:srgbClr val="002A86"/>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0000" tIns="90000" rIns="90000" bIns="90000" numCol="1" spcCol="0" rtlCol="0" fromWordArt="0" anchor="ctr" anchorCtr="0" forceAA="0" compatLnSpc="1">
            <a:prstTxWarp prst="textNoShape">
              <a:avLst/>
            </a:prstTxWarp>
            <a:noAutofit/>
          </a:bodyPr>
          <a:lstStyle/>
          <a:p>
            <a:pPr marL="0" marR="0" lvl="0" indent="0" algn="ctr" defTabSz="913578" rtl="0" eaLnBrk="0" fontAlgn="base" latinLnBrk="0" hangingPunct="0">
              <a:lnSpc>
                <a:spcPct val="100000"/>
              </a:lnSpc>
              <a:spcBef>
                <a:spcPct val="0"/>
              </a:spcBef>
              <a:spcAft>
                <a:spcPct val="0"/>
              </a:spcAft>
              <a:buClrTx/>
              <a:buSzTx/>
              <a:buFontTx/>
              <a:buNone/>
              <a:tabLst/>
              <a:defRPr/>
            </a:pPr>
            <a:r>
              <a:rPr kumimoji="0" lang="en-DE" sz="700" b="0" i="0" u="none" strike="noStrike" kern="1200" cap="none" spc="0" normalizeH="0" baseline="0" noProof="0">
                <a:ln>
                  <a:noFill/>
                </a:ln>
                <a:solidFill>
                  <a:srgbClr val="FFFFFF"/>
                </a:solidFill>
                <a:effectLst/>
                <a:uLnTx/>
                <a:uFillTx/>
                <a:latin typeface="72 Brand Medium"/>
                <a:ea typeface="+mn-ea"/>
                <a:cs typeface="72" panose="020B0503030000000003" pitchFamily="34" charset="0"/>
              </a:rPr>
              <a:t>consume</a:t>
            </a:r>
            <a:endParaRPr kumimoji="0" lang="en-US" sz="700" b="0" i="0" u="none" strike="noStrike" kern="1200" cap="none" spc="0" normalizeH="0" baseline="0" noProof="0">
              <a:ln>
                <a:noFill/>
              </a:ln>
              <a:solidFill>
                <a:srgbClr val="FFFFFF"/>
              </a:solidFill>
              <a:effectLst/>
              <a:uLnTx/>
              <a:uFillTx/>
              <a:latin typeface="72 Brand Medium"/>
              <a:ea typeface="+mn-ea"/>
              <a:cs typeface="72" panose="020B0503030000000003" pitchFamily="34" charset="0"/>
            </a:endParaRPr>
          </a:p>
        </p:txBody>
      </p:sp>
      <p:sp>
        <p:nvSpPr>
          <p:cNvPr id="127" name="Rectangle: Rounded Corners 39">
            <a:extLst>
              <a:ext uri="{FF2B5EF4-FFF2-40B4-BE49-F238E27FC236}">
                <a16:creationId xmlns:a16="http://schemas.microsoft.com/office/drawing/2014/main" id="{38C16046-D70F-7F6A-1EAA-AE5E355B1DBC}"/>
              </a:ext>
            </a:extLst>
          </p:cNvPr>
          <p:cNvSpPr/>
          <p:nvPr/>
        </p:nvSpPr>
        <p:spPr bwMode="auto">
          <a:xfrm>
            <a:off x="5252830" y="5117290"/>
            <a:ext cx="1064221" cy="252000"/>
          </a:xfrm>
          <a:prstGeom prst="roundRect">
            <a:avLst>
              <a:gd name="adj" fmla="val 10479"/>
            </a:avLst>
          </a:prstGeom>
          <a:solidFill>
            <a:schemeClr val="bg1"/>
          </a:solidFill>
          <a:ln w="12700" cap="rnd">
            <a:solidFill>
              <a:srgbClr val="002A86"/>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0000" tIns="90000" rIns="90000" bIns="90000" numCol="1" spcCol="0" rtlCol="0" fromWordArt="0" anchor="ctr" anchorCtr="0" forceAA="0" compatLnSpc="1">
            <a:prstTxWarp prst="textNoShape">
              <a:avLst/>
            </a:prstTxWarp>
            <a:noAutofit/>
          </a:bodyPr>
          <a:lstStyle/>
          <a:p>
            <a:pPr defTabSz="913578" eaLnBrk="0" fontAlgn="base" hangingPunct="0">
              <a:spcBef>
                <a:spcPct val="0"/>
              </a:spcBef>
              <a:spcAft>
                <a:spcPct val="0"/>
              </a:spcAft>
            </a:pPr>
            <a:r>
              <a:rPr lang="en-US" sz="800">
                <a:solidFill>
                  <a:srgbClr val="002A86"/>
                </a:solidFill>
                <a:latin typeface="72 Brand"/>
              </a:rPr>
              <a:t>SAP Data product</a:t>
            </a:r>
          </a:p>
        </p:txBody>
      </p:sp>
      <p:grpSp>
        <p:nvGrpSpPr>
          <p:cNvPr id="129" name="Group 128">
            <a:extLst>
              <a:ext uri="{FF2B5EF4-FFF2-40B4-BE49-F238E27FC236}">
                <a16:creationId xmlns:a16="http://schemas.microsoft.com/office/drawing/2014/main" id="{20794BBA-3B22-D86F-23E9-2F71676A0175}"/>
              </a:ext>
            </a:extLst>
          </p:cNvPr>
          <p:cNvGrpSpPr/>
          <p:nvPr/>
        </p:nvGrpSpPr>
        <p:grpSpPr>
          <a:xfrm>
            <a:off x="6903363" y="5026946"/>
            <a:ext cx="1054832" cy="252000"/>
            <a:chOff x="6788294" y="1746824"/>
            <a:chExt cx="1300291" cy="252000"/>
          </a:xfrm>
        </p:grpSpPr>
        <p:pic>
          <p:nvPicPr>
            <p:cNvPr id="130" name="Graphic 129">
              <a:extLst>
                <a:ext uri="{FF2B5EF4-FFF2-40B4-BE49-F238E27FC236}">
                  <a16:creationId xmlns:a16="http://schemas.microsoft.com/office/drawing/2014/main" id="{9C77A046-B1E4-C8D0-BAB6-0F0BCE6C3BBA}"/>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802501" y="1809824"/>
              <a:ext cx="126000" cy="126000"/>
            </a:xfrm>
            <a:prstGeom prst="rect">
              <a:avLst/>
            </a:prstGeom>
          </p:spPr>
        </p:pic>
        <p:sp>
          <p:nvSpPr>
            <p:cNvPr id="131" name="Rectangle: Rounded Corners 39">
              <a:extLst>
                <a:ext uri="{FF2B5EF4-FFF2-40B4-BE49-F238E27FC236}">
                  <a16:creationId xmlns:a16="http://schemas.microsoft.com/office/drawing/2014/main" id="{689D280C-10C9-FA8D-4430-E1BD0B7AD187}"/>
                </a:ext>
              </a:extLst>
            </p:cNvPr>
            <p:cNvSpPr/>
            <p:nvPr/>
          </p:nvSpPr>
          <p:spPr bwMode="auto">
            <a:xfrm>
              <a:off x="6788294" y="1746824"/>
              <a:ext cx="1300291" cy="252000"/>
            </a:xfrm>
            <a:prstGeom prst="roundRect">
              <a:avLst>
                <a:gd name="adj" fmla="val 10479"/>
              </a:avLst>
            </a:prstGeom>
            <a:solidFill>
              <a:schemeClr val="bg1"/>
            </a:solidFill>
            <a:ln w="12700" cap="rnd">
              <a:solidFill>
                <a:srgbClr val="002A86"/>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0000" tIns="90000" rIns="90000" bIns="90000" numCol="1" spcCol="0" rtlCol="0" fromWordArt="0" anchor="ctr" anchorCtr="0" forceAA="0" compatLnSpc="1">
              <a:prstTxWarp prst="textNoShape">
                <a:avLst/>
              </a:prstTxWarp>
              <a:noAutofit/>
            </a:bodyPr>
            <a:lstStyle/>
            <a:p>
              <a:pPr marL="0" marR="0" lvl="0" indent="0" algn="l" defTabSz="913578" rtl="0" eaLnBrk="0" fontAlgn="base" latinLnBrk="0" hangingPunct="0">
                <a:lnSpc>
                  <a:spcPct val="100000"/>
                </a:lnSpc>
                <a:spcBef>
                  <a:spcPct val="0"/>
                </a:spcBef>
                <a:spcAft>
                  <a:spcPct val="0"/>
                </a:spcAft>
                <a:buClrTx/>
                <a:buSzTx/>
                <a:buFontTx/>
                <a:buNone/>
                <a:tabLst/>
                <a:defRPr/>
              </a:pPr>
              <a:r>
                <a:rPr kumimoji="0" lang="en-DE" sz="800" b="0" i="0" u="none" strike="noStrike" kern="1200" cap="none" spc="0" normalizeH="0" baseline="0" noProof="0">
                  <a:ln>
                    <a:noFill/>
                  </a:ln>
                  <a:solidFill>
                    <a:srgbClr val="002A86"/>
                  </a:solidFill>
                  <a:effectLst/>
                  <a:uLnTx/>
                  <a:uFillTx/>
                  <a:latin typeface="72 Brand"/>
                  <a:ea typeface="+mn-ea"/>
                  <a:cs typeface="72" panose="020B0503030000000003" pitchFamily="34" charset="0"/>
                </a:rPr>
                <a:t>SAP </a:t>
              </a:r>
              <a:r>
                <a:rPr kumimoji="0" lang="en-US" sz="800" b="0" i="0" u="none" strike="noStrike" kern="1200" cap="none" spc="0" normalizeH="0" baseline="0" noProof="0">
                  <a:ln>
                    <a:noFill/>
                  </a:ln>
                  <a:solidFill>
                    <a:srgbClr val="002A86"/>
                  </a:solidFill>
                  <a:effectLst/>
                  <a:uLnTx/>
                  <a:uFillTx/>
                  <a:latin typeface="72 Brand"/>
                  <a:ea typeface="+mn-ea"/>
                  <a:cs typeface="72" panose="020B0503030000000003" pitchFamily="34" charset="0"/>
                </a:rPr>
                <a:t>Data product</a:t>
              </a:r>
            </a:p>
          </p:txBody>
        </p:sp>
      </p:grpSp>
      <p:pic>
        <p:nvPicPr>
          <p:cNvPr id="132" name="Graphic 131">
            <a:extLst>
              <a:ext uri="{FF2B5EF4-FFF2-40B4-BE49-F238E27FC236}">
                <a16:creationId xmlns:a16="http://schemas.microsoft.com/office/drawing/2014/main" id="{7CDB9473-4557-B9EA-0CD3-19EF7F736A9D}"/>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935927" y="5091257"/>
            <a:ext cx="126000" cy="126000"/>
          </a:xfrm>
          <a:prstGeom prst="rect">
            <a:avLst/>
          </a:prstGeom>
        </p:spPr>
      </p:pic>
      <p:pic>
        <p:nvPicPr>
          <p:cNvPr id="44" name="Graphic 43">
            <a:extLst>
              <a:ext uri="{FF2B5EF4-FFF2-40B4-BE49-F238E27FC236}">
                <a16:creationId xmlns:a16="http://schemas.microsoft.com/office/drawing/2014/main" id="{60A85E28-EE1A-FC5E-82BC-3DF19A05788C}"/>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6047954" y="3711019"/>
            <a:ext cx="126000" cy="126000"/>
          </a:xfrm>
          <a:prstGeom prst="rect">
            <a:avLst/>
          </a:prstGeom>
          <a:effectLst/>
        </p:spPr>
      </p:pic>
      <p:pic>
        <p:nvPicPr>
          <p:cNvPr id="137" name="Graphic 136">
            <a:extLst>
              <a:ext uri="{FF2B5EF4-FFF2-40B4-BE49-F238E27FC236}">
                <a16:creationId xmlns:a16="http://schemas.microsoft.com/office/drawing/2014/main" id="{E41F7A09-1A99-F734-D030-6CBA7DEEB9B5}"/>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98537" y="5180290"/>
            <a:ext cx="123127" cy="126000"/>
          </a:xfrm>
          <a:prstGeom prst="rect">
            <a:avLst/>
          </a:prstGeom>
        </p:spPr>
      </p:pic>
      <p:sp>
        <p:nvSpPr>
          <p:cNvPr id="26" name="TextBox 25">
            <a:extLst>
              <a:ext uri="{FF2B5EF4-FFF2-40B4-BE49-F238E27FC236}">
                <a16:creationId xmlns:a16="http://schemas.microsoft.com/office/drawing/2014/main" id="{22AB8DF2-0B39-42F2-3636-229C6BE5B123}"/>
              </a:ext>
            </a:extLst>
          </p:cNvPr>
          <p:cNvSpPr txBox="1"/>
          <p:nvPr/>
        </p:nvSpPr>
        <p:spPr>
          <a:xfrm>
            <a:off x="439230" y="6577212"/>
            <a:ext cx="5221046" cy="1384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900" kern="0">
                <a:latin typeface="72 Brand" panose="020B0504030603020204" pitchFamily="34" charset="0"/>
                <a:ea typeface="Arial Unicode MS" pitchFamily="34" charset="-128"/>
                <a:cs typeface="Arial Unicode MS" pitchFamily="34" charset="-128"/>
              </a:rPr>
              <a:t>S</a:t>
            </a:r>
            <a:r>
              <a:rPr lang="en-DE" sz="900" kern="0">
                <a:latin typeface="72 Brand" panose="020B0504030603020204" pitchFamily="34" charset="0"/>
                <a:ea typeface="Arial Unicode MS" pitchFamily="34" charset="-128"/>
                <a:cs typeface="Arial Unicode MS" pitchFamily="34" charset="-128"/>
              </a:rPr>
              <a:t>ee blog post: </a:t>
            </a:r>
            <a:r>
              <a:rPr lang="en-US" sz="900">
                <a:hlinkClick r:id="rId16"/>
              </a:rPr>
              <a:t>Unlocking SAP AI Foundation capabilities in SAP Databricks</a:t>
            </a:r>
            <a:endParaRPr lang="LID4096" sz="900" kern="0" err="1">
              <a:latin typeface="72 Brand" panose="020B0504030603020204" pitchFamily="34" charset="0"/>
              <a:ea typeface="Arial Unicode MS" pitchFamily="34" charset="-128"/>
              <a:cs typeface="Arial Unicode MS" pitchFamily="34" charset="-128"/>
            </a:endParaRPr>
          </a:p>
        </p:txBody>
      </p:sp>
      <p:sp>
        <p:nvSpPr>
          <p:cNvPr id="10" name="Title 1">
            <a:extLst>
              <a:ext uri="{FF2B5EF4-FFF2-40B4-BE49-F238E27FC236}">
                <a16:creationId xmlns:a16="http://schemas.microsoft.com/office/drawing/2014/main" id="{9DFF0DF5-EBA5-17B6-FB5D-D8F76B1784AD}"/>
              </a:ext>
            </a:extLst>
          </p:cNvPr>
          <p:cNvSpPr txBox="1">
            <a:spLocks/>
          </p:cNvSpPr>
          <p:nvPr/>
        </p:nvSpPr>
        <p:spPr bwMode="black">
          <a:xfrm>
            <a:off x="504001" y="280406"/>
            <a:ext cx="11186476" cy="369332"/>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0" i="0" kern="1200" baseline="0">
                <a:solidFill>
                  <a:schemeClr val="tx1"/>
                </a:solidFill>
                <a:latin typeface="72 Brand Medium" panose="020B0504030603020204" pitchFamily="34" charset="0"/>
                <a:ea typeface="+mj-ea"/>
                <a:cs typeface="+mj-cs"/>
              </a:defRPr>
            </a:lvl1pPr>
          </a:lstStyle>
          <a:p>
            <a:r>
              <a:rPr lang="en-DE">
                <a:solidFill>
                  <a:srgbClr val="2CE0BF"/>
                </a:solidFill>
              </a:rPr>
              <a:t>Use Case </a:t>
            </a:r>
            <a:r>
              <a:rPr lang="en-US">
                <a:solidFill>
                  <a:srgbClr val="2CE0BF"/>
                </a:solidFill>
              </a:rPr>
              <a:t>0</a:t>
            </a:r>
            <a:r>
              <a:rPr lang="en-DE">
                <a:solidFill>
                  <a:srgbClr val="2CE0BF"/>
                </a:solidFill>
              </a:rPr>
              <a:t>2: </a:t>
            </a:r>
            <a:r>
              <a:rPr lang="en-DE"/>
              <a:t>Payment Delay Prediction and Key Drivers</a:t>
            </a:r>
            <a:endParaRPr lang="en-US"/>
          </a:p>
        </p:txBody>
      </p:sp>
    </p:spTree>
    <p:extLst>
      <p:ext uri="{BB962C8B-B14F-4D97-AF65-F5344CB8AC3E}">
        <p14:creationId xmlns:p14="http://schemas.microsoft.com/office/powerpoint/2010/main" val="2055568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E5CAF-0A4B-2333-CA6F-091C80A0188F}"/>
              </a:ext>
            </a:extLst>
          </p:cNvPr>
          <p:cNvSpPr>
            <a:spLocks noGrp="1"/>
          </p:cNvSpPr>
          <p:nvPr>
            <p:ph type="title"/>
          </p:nvPr>
        </p:nvSpPr>
        <p:spPr/>
        <p:txBody>
          <a:bodyPr/>
          <a:lstStyle/>
          <a:p>
            <a:r>
              <a:rPr lang="en-US" dirty="0">
                <a:latin typeface="72 Brand Medium"/>
              </a:rPr>
              <a:t>Where to find the materials on your provided laptops</a:t>
            </a:r>
            <a:endParaRPr lang="en-US" dirty="0"/>
          </a:p>
        </p:txBody>
      </p:sp>
      <p:pic>
        <p:nvPicPr>
          <p:cNvPr id="3" name="Picture 2">
            <a:extLst>
              <a:ext uri="{FF2B5EF4-FFF2-40B4-BE49-F238E27FC236}">
                <a16:creationId xmlns:a16="http://schemas.microsoft.com/office/drawing/2014/main" id="{A1D2CC62-57C6-FB30-ECFE-7512EBF145B5}"/>
              </a:ext>
            </a:extLst>
          </p:cNvPr>
          <p:cNvPicPr>
            <a:picLocks noChangeAspect="1"/>
          </p:cNvPicPr>
          <p:nvPr/>
        </p:nvPicPr>
        <p:blipFill>
          <a:blip r:embed="rId2"/>
          <a:stretch>
            <a:fillRect/>
          </a:stretch>
        </p:blipFill>
        <p:spPr>
          <a:xfrm>
            <a:off x="817675" y="1119507"/>
            <a:ext cx="9153728" cy="5153025"/>
          </a:xfrm>
          <a:prstGeom prst="rect">
            <a:avLst/>
          </a:prstGeom>
        </p:spPr>
      </p:pic>
      <p:sp>
        <p:nvSpPr>
          <p:cNvPr id="4" name="Rectangle 3">
            <a:extLst>
              <a:ext uri="{FF2B5EF4-FFF2-40B4-BE49-F238E27FC236}">
                <a16:creationId xmlns:a16="http://schemas.microsoft.com/office/drawing/2014/main" id="{0DB8959E-9863-4AB1-E4C0-00C65977BE89}"/>
              </a:ext>
            </a:extLst>
          </p:cNvPr>
          <p:cNvSpPr/>
          <p:nvPr/>
        </p:nvSpPr>
        <p:spPr bwMode="gray">
          <a:xfrm>
            <a:off x="2634719" y="1163211"/>
            <a:ext cx="3920068" cy="527593"/>
          </a:xfrm>
          <a:prstGeom prst="rect">
            <a:avLst/>
          </a:prstGeom>
          <a:noFill/>
          <a:ln w="254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latin typeface="+mn-lt"/>
              <a:ea typeface="72 Brand" pitchFamily="34" charset="-128"/>
              <a:cs typeface="72 Brand" pitchFamily="34" charset="-128"/>
            </a:endParaRPr>
          </a:p>
        </p:txBody>
      </p:sp>
      <p:sp>
        <p:nvSpPr>
          <p:cNvPr id="5" name="Rectangle 4">
            <a:extLst>
              <a:ext uri="{FF2B5EF4-FFF2-40B4-BE49-F238E27FC236}">
                <a16:creationId xmlns:a16="http://schemas.microsoft.com/office/drawing/2014/main" id="{44312D41-06F6-8144-C16B-279AF7FE9EEE}"/>
              </a:ext>
            </a:extLst>
          </p:cNvPr>
          <p:cNvSpPr/>
          <p:nvPr/>
        </p:nvSpPr>
        <p:spPr bwMode="gray">
          <a:xfrm flipV="1">
            <a:off x="2228732" y="4436791"/>
            <a:ext cx="1782124" cy="355793"/>
          </a:xfrm>
          <a:prstGeom prst="rect">
            <a:avLst/>
          </a:prstGeom>
          <a:noFill/>
          <a:ln w="254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latin typeface="+mn-lt"/>
              <a:ea typeface="72 Brand" pitchFamily="34" charset="-128"/>
              <a:cs typeface="72 Brand" pitchFamily="34" charset="-128"/>
            </a:endParaRPr>
          </a:p>
        </p:txBody>
      </p:sp>
    </p:spTree>
    <p:extLst>
      <p:ext uri="{BB962C8B-B14F-4D97-AF65-F5344CB8AC3E}">
        <p14:creationId xmlns:p14="http://schemas.microsoft.com/office/powerpoint/2010/main" val="1431787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9AEA4CD-C565-4E2C-8CB9-859C78F20035}"/>
              </a:ext>
            </a:extLst>
          </p:cNvPr>
          <p:cNvSpPr txBox="1"/>
          <p:nvPr/>
        </p:nvSpPr>
        <p:spPr>
          <a:xfrm>
            <a:off x="573087" y="1244909"/>
            <a:ext cx="5436687" cy="5293757"/>
          </a:xfrm>
          <a:prstGeom prst="rect">
            <a:avLst/>
          </a:prstGeom>
          <a:noFill/>
        </p:spPr>
        <p:txBody>
          <a:bodyPr wrap="square" lIns="91440" tIns="45720" rIns="91440" bIns="45720" anchor="t">
            <a:spAutoFit/>
          </a:bodyPr>
          <a:lstStyle/>
          <a:p>
            <a:r>
              <a:rPr lang="en-US" sz="1400" b="1">
                <a:latin typeface="+mn-lt"/>
                <a:cs typeface="72" panose="020B0503030000000003" pitchFamily="34" charset="0"/>
              </a:rPr>
              <a:t>Requirements</a:t>
            </a:r>
            <a:r>
              <a:rPr lang="en-US" sz="1800">
                <a:latin typeface="+mn-lt"/>
                <a:cs typeface="72" panose="020B0503030000000003" pitchFamily="34" charset="0"/>
              </a:rPr>
              <a:t> </a:t>
            </a:r>
          </a:p>
          <a:p>
            <a:pPr marL="285750" indent="-285750">
              <a:spcBef>
                <a:spcPts val="1200"/>
              </a:spcBef>
              <a:buSzPct val="70000"/>
              <a:buFont typeface="Wingdings" panose="05000000000000000000" pitchFamily="2" charset="2"/>
              <a:buChar char="q"/>
            </a:pPr>
            <a:r>
              <a:rPr lang="en-US" sz="1400">
                <a:latin typeface="+mn-lt"/>
                <a:cs typeface="72" panose="020B0503030000000003" pitchFamily="34" charset="0"/>
              </a:rPr>
              <a:t>Access to the GitHub Repository for the script &amp; files: </a:t>
            </a:r>
            <a:br>
              <a:rPr lang="en-US" sz="1400">
                <a:latin typeface="+mn-lt"/>
                <a:cs typeface="72" panose="020B0503030000000003" pitchFamily="34" charset="0"/>
              </a:rPr>
            </a:br>
            <a:r>
              <a:rPr lang="en-US" sz="1400" u="sng">
                <a:solidFill>
                  <a:srgbClr val="0563C1"/>
                </a:solidFill>
                <a:latin typeface="+mn-lt"/>
                <a:ea typeface="Aptos" panose="020B0004020202020204" pitchFamily="34" charset="0"/>
                <a:cs typeface="Aptos" panose="020B0004020202020204" pitchFamily="34" charset="0"/>
                <a:hlinkClick r:id="rId3"/>
              </a:rPr>
              <a:t>https://github.com/SAP-samples/teched2025-DA266</a:t>
            </a:r>
            <a:r>
              <a:rPr lang="en-US" sz="1400">
                <a:latin typeface="+mn-lt"/>
                <a:ea typeface="Aptos" panose="020B0004020202020204" pitchFamily="34" charset="0"/>
                <a:cs typeface="Aptos" panose="020B0004020202020204" pitchFamily="34" charset="0"/>
              </a:rPr>
              <a:t> </a:t>
            </a:r>
            <a:endParaRPr lang="en-US" sz="1400">
              <a:highlight>
                <a:srgbClr val="FFFF00"/>
              </a:highlight>
              <a:latin typeface="+mn-lt"/>
              <a:cs typeface="72" panose="020B0503030000000003" pitchFamily="34" charset="0"/>
            </a:endParaRPr>
          </a:p>
          <a:p>
            <a:pPr marL="285750" indent="-285750">
              <a:spcBef>
                <a:spcPts val="1200"/>
              </a:spcBef>
              <a:buSzPct val="70000"/>
              <a:buFont typeface="Wingdings" panose="05000000000000000000" pitchFamily="2" charset="2"/>
              <a:buChar char="q"/>
            </a:pPr>
            <a:r>
              <a:rPr lang="en-US" sz="1400">
                <a:latin typeface="+mn-lt"/>
                <a:cs typeface="72" panose="020B0503030000000003" pitchFamily="34" charset="0"/>
              </a:rPr>
              <a:t>Access to SAP </a:t>
            </a:r>
            <a:r>
              <a:rPr lang="en-DE" sz="1400">
                <a:latin typeface="+mn-lt"/>
                <a:cs typeface="72" panose="020B0503030000000003" pitchFamily="34" charset="0"/>
              </a:rPr>
              <a:t>Databricks</a:t>
            </a:r>
            <a:r>
              <a:rPr lang="en-US" sz="1400">
                <a:latin typeface="+mn-lt"/>
                <a:cs typeface="72" panose="020B0503030000000003" pitchFamily="34" charset="0"/>
              </a:rPr>
              <a:t> and SAP </a:t>
            </a:r>
            <a:r>
              <a:rPr lang="en-DE" sz="1400">
                <a:latin typeface="+mn-lt"/>
                <a:cs typeface="72" panose="020B0503030000000003" pitchFamily="34" charset="0"/>
              </a:rPr>
              <a:t>Business Data Cloud Cockpit</a:t>
            </a:r>
          </a:p>
          <a:p>
            <a:pPr marL="285750" indent="-285750">
              <a:spcBef>
                <a:spcPts val="1200"/>
              </a:spcBef>
              <a:buSzPct val="70000"/>
              <a:buFont typeface="Wingdings" panose="05000000000000000000" pitchFamily="2" charset="2"/>
              <a:buChar char="q"/>
            </a:pPr>
            <a:r>
              <a:rPr lang="en-DE" sz="1400">
                <a:latin typeface="+mn-lt"/>
                <a:cs typeface="72" panose="020B0503030000000003" pitchFamily="34" charset="0"/>
              </a:rPr>
              <a:t>System users will be provided to the participants</a:t>
            </a:r>
          </a:p>
          <a:p>
            <a:pPr marL="285750" indent="-285750">
              <a:spcBef>
                <a:spcPts val="1200"/>
              </a:spcBef>
              <a:buSzPct val="70000"/>
              <a:buFont typeface="Wingdings" panose="05000000000000000000" pitchFamily="2" charset="2"/>
              <a:buChar char="q"/>
            </a:pPr>
            <a:r>
              <a:rPr lang="en-DE" sz="1400">
                <a:latin typeface="+mn-lt"/>
                <a:cs typeface="72" panose="020B0503030000000003" pitchFamily="34" charset="0"/>
              </a:rPr>
              <a:t>Databricks Pre-Setup:</a:t>
            </a:r>
          </a:p>
          <a:p>
            <a:pPr marL="829945" lvl="1" indent="-285750">
              <a:spcBef>
                <a:spcPts val="1200"/>
              </a:spcBef>
              <a:buSzPct val="70000"/>
              <a:buFont typeface="Wingdings" panose="05000000000000000000" pitchFamily="2" charset="2"/>
              <a:buChar char="q"/>
            </a:pPr>
            <a:r>
              <a:rPr lang="en-DE" sz="1400">
                <a:cs typeface="72"/>
              </a:rPr>
              <a:t>Unity Catalog</a:t>
            </a:r>
          </a:p>
          <a:p>
            <a:pPr marL="1374140" lvl="2" indent="-285750">
              <a:spcBef>
                <a:spcPts val="1200"/>
              </a:spcBef>
              <a:buSzPct val="70000"/>
              <a:buFont typeface="Wingdings" panose="05000000000000000000" pitchFamily="2" charset="2"/>
              <a:buChar char="q"/>
            </a:pPr>
            <a:r>
              <a:rPr lang="en-DE" sz="1100" err="1">
                <a:latin typeface="Cascadia Code" panose="020B0609020000020004" pitchFamily="49" charset="0"/>
                <a:ea typeface="Cascadia Code" panose="020B0609020000020004" pitchFamily="49" charset="0"/>
                <a:cs typeface="Cascadia Code" panose="020B0609020000020004" pitchFamily="49" charset="0"/>
              </a:rPr>
              <a:t>uc_cash_liquidity_forecast</a:t>
            </a:r>
            <a:endParaRPr lang="en-DE" sz="1100">
              <a:latin typeface="Cascadia Code" panose="020B0609020000020004" pitchFamily="49" charset="0"/>
              <a:ea typeface="Cascadia Code" panose="020B0609020000020004" pitchFamily="49" charset="0"/>
              <a:cs typeface="Cascadia Code" panose="020B0609020000020004" pitchFamily="49" charset="0"/>
            </a:endParaRPr>
          </a:p>
          <a:p>
            <a:pPr marL="1374140" lvl="2" indent="-285750">
              <a:spcBef>
                <a:spcPts val="1200"/>
              </a:spcBef>
              <a:buSzPct val="70000"/>
              <a:buFont typeface="Wingdings" panose="05000000000000000000" pitchFamily="2" charset="2"/>
              <a:buChar char="q"/>
            </a:pPr>
            <a:r>
              <a:rPr lang="en-DE" sz="1100" err="1">
                <a:latin typeface="Cascadia Code" panose="020B0609020000020004" pitchFamily="49" charset="0"/>
                <a:ea typeface="Cascadia Code" panose="020B0609020000020004" pitchFamily="49" charset="0"/>
                <a:cs typeface="Cascadia Code" panose="020B0609020000020004" pitchFamily="49" charset="0"/>
              </a:rPr>
              <a:t>uc_delayed_payment</a:t>
            </a:r>
            <a:endParaRPr lang="en-DE" sz="1100">
              <a:latin typeface="Cascadia Code" panose="020B0609020000020004" pitchFamily="49" charset="0"/>
              <a:ea typeface="Cascadia Code" panose="020B0609020000020004" pitchFamily="49" charset="0"/>
              <a:cs typeface="Cascadia Code" panose="020B0609020000020004" pitchFamily="49" charset="0"/>
            </a:endParaRPr>
          </a:p>
          <a:p>
            <a:pPr marL="829945" lvl="1" indent="-285750">
              <a:spcBef>
                <a:spcPts val="1200"/>
              </a:spcBef>
              <a:buSzPct val="70000"/>
              <a:buFont typeface="Wingdings" panose="05000000000000000000" pitchFamily="2" charset="2"/>
              <a:buChar char="q"/>
            </a:pPr>
            <a:r>
              <a:rPr lang="en-DE" sz="1400">
                <a:cs typeface="72"/>
              </a:rPr>
              <a:t>Received Delta Shares and Data Products</a:t>
            </a:r>
            <a:endParaRPr lang="en-DE" sz="1400">
              <a:cs typeface="72" panose="020B0503030000000003" pitchFamily="34" charset="0"/>
            </a:endParaRPr>
          </a:p>
          <a:p>
            <a:pPr marL="1374140" lvl="2" indent="-285750">
              <a:spcBef>
                <a:spcPts val="1200"/>
              </a:spcBef>
              <a:buSzPct val="70000"/>
              <a:buFont typeface="Wingdings" panose="05000000000000000000" pitchFamily="2" charset="2"/>
              <a:buChar char="q"/>
            </a:pPr>
            <a:r>
              <a:rPr lang="en-DE" sz="1100">
                <a:latin typeface="Cascadia Code" panose="020B0609020000020004" pitchFamily="49" charset="0"/>
                <a:ea typeface="Cascadia Code" panose="020B0609020000020004" pitchFamily="49" charset="0"/>
                <a:cs typeface="Cascadia Code" panose="020B0609020000020004" pitchFamily="49" charset="0"/>
              </a:rPr>
              <a:t>Cash Flow</a:t>
            </a:r>
          </a:p>
          <a:p>
            <a:pPr marL="1374140" lvl="2" indent="-285750">
              <a:spcBef>
                <a:spcPts val="1200"/>
              </a:spcBef>
              <a:buSzPct val="70000"/>
              <a:buFont typeface="Wingdings" panose="05000000000000000000" pitchFamily="2" charset="2"/>
              <a:buChar char="q"/>
            </a:pPr>
            <a:r>
              <a:rPr lang="en-DE" sz="1100">
                <a:latin typeface="Cascadia Code" panose="020B0609020000020004" pitchFamily="49" charset="0"/>
                <a:ea typeface="Cascadia Code" panose="020B0609020000020004" pitchFamily="49" charset="0"/>
                <a:cs typeface="Cascadia Code" panose="020B0609020000020004" pitchFamily="49" charset="0"/>
              </a:rPr>
              <a:t>Entry View Journal</a:t>
            </a:r>
          </a:p>
          <a:p>
            <a:pPr marL="829945" lvl="1" indent="-285750">
              <a:spcBef>
                <a:spcPts val="1200"/>
              </a:spcBef>
              <a:buSzPct val="70000"/>
              <a:buFont typeface="Wingdings" panose="05000000000000000000" pitchFamily="2" charset="2"/>
              <a:buChar char="q"/>
            </a:pPr>
            <a:r>
              <a:rPr lang="en-DE" sz="1400">
                <a:cs typeface="72" panose="020B0503030000000003" pitchFamily="34" charset="0"/>
              </a:rPr>
              <a:t>SECRET scopes</a:t>
            </a:r>
          </a:p>
          <a:p>
            <a:pPr marL="1374140" lvl="2" indent="-285750">
              <a:spcBef>
                <a:spcPts val="1200"/>
              </a:spcBef>
              <a:buSzPct val="70000"/>
              <a:buFont typeface="Wingdings" panose="05000000000000000000" pitchFamily="2" charset="2"/>
              <a:buChar char="q"/>
            </a:pPr>
            <a:r>
              <a:rPr lang="en-DE" sz="1000">
                <a:cs typeface="72" panose="020B0503030000000003" pitchFamily="34" charset="0"/>
              </a:rPr>
              <a:t>sap-</a:t>
            </a:r>
            <a:r>
              <a:rPr lang="en-DE" sz="1000" err="1">
                <a:cs typeface="72" panose="020B0503030000000003" pitchFamily="34" charset="0"/>
              </a:rPr>
              <a:t>bdc</a:t>
            </a:r>
            <a:r>
              <a:rPr lang="en-DE" sz="1000">
                <a:cs typeface="72" panose="020B0503030000000003" pitchFamily="34" charset="0"/>
              </a:rPr>
              <a:t>-connect-</a:t>
            </a:r>
            <a:r>
              <a:rPr lang="en-DE" sz="1000" err="1">
                <a:cs typeface="72" panose="020B0503030000000003" pitchFamily="34" charset="0"/>
              </a:rPr>
              <a:t>sdk</a:t>
            </a:r>
            <a:r>
              <a:rPr lang="en-DE" sz="1000">
                <a:cs typeface="72" panose="020B0503030000000003" pitchFamily="34" charset="0"/>
              </a:rPr>
              <a:t> for Data Product sharing</a:t>
            </a:r>
          </a:p>
          <a:p>
            <a:pPr marL="1374140" lvl="2" indent="-285750">
              <a:spcBef>
                <a:spcPts val="1200"/>
              </a:spcBef>
              <a:buSzPct val="70000"/>
              <a:buFont typeface="Wingdings" panose="05000000000000000000" pitchFamily="2" charset="2"/>
              <a:buChar char="q"/>
            </a:pPr>
            <a:r>
              <a:rPr lang="en-DE" sz="1000">
                <a:cs typeface="72" panose="020B0503030000000003" pitchFamily="34" charset="0"/>
              </a:rPr>
              <a:t>AI Core Service for GenAI Hub LLM service</a:t>
            </a:r>
            <a:endParaRPr lang="en-DE" sz="1600">
              <a:latin typeface="+mn-lt"/>
              <a:ea typeface="72 Brand"/>
              <a:cs typeface="72" panose="020B0503030000000003" pitchFamily="34" charset="0"/>
            </a:endParaRPr>
          </a:p>
        </p:txBody>
      </p:sp>
      <p:sp>
        <p:nvSpPr>
          <p:cNvPr id="6" name="Title 1">
            <a:extLst>
              <a:ext uri="{FF2B5EF4-FFF2-40B4-BE49-F238E27FC236}">
                <a16:creationId xmlns:a16="http://schemas.microsoft.com/office/drawing/2014/main" id="{F6898656-7984-BB80-EAF7-0D54347E1349}"/>
              </a:ext>
            </a:extLst>
          </p:cNvPr>
          <p:cNvSpPr>
            <a:spLocks noGrp="1"/>
          </p:cNvSpPr>
          <p:nvPr>
            <p:ph type="title"/>
          </p:nvPr>
        </p:nvSpPr>
        <p:spPr/>
        <p:txBody>
          <a:bodyPr/>
          <a:lstStyle/>
          <a:p>
            <a:r>
              <a:rPr lang="en-US">
                <a:solidFill>
                  <a:srgbClr val="2CE0BF"/>
                </a:solidFill>
              </a:rPr>
              <a:t>02</a:t>
            </a:r>
            <a:r>
              <a:rPr lang="en-US">
                <a:solidFill>
                  <a:schemeClr val="accent2"/>
                </a:solidFill>
              </a:rPr>
              <a:t> </a:t>
            </a:r>
            <a:r>
              <a:rPr lang="en-US"/>
              <a:t>What are the requirements and where to find the materials?</a:t>
            </a:r>
          </a:p>
        </p:txBody>
      </p:sp>
      <p:pic>
        <p:nvPicPr>
          <p:cNvPr id="14" name="Picture 13">
            <a:extLst>
              <a:ext uri="{FF2B5EF4-FFF2-40B4-BE49-F238E27FC236}">
                <a16:creationId xmlns:a16="http://schemas.microsoft.com/office/drawing/2014/main" id="{EE354B08-24F4-8D11-B0D6-EEE9613ADFC5}"/>
              </a:ext>
            </a:extLst>
          </p:cNvPr>
          <p:cNvPicPr>
            <a:picLocks noChangeAspect="1"/>
          </p:cNvPicPr>
          <p:nvPr/>
        </p:nvPicPr>
        <p:blipFill>
          <a:blip r:embed="rId4"/>
          <a:stretch>
            <a:fillRect/>
          </a:stretch>
        </p:blipFill>
        <p:spPr>
          <a:xfrm>
            <a:off x="5597697" y="1477853"/>
            <a:ext cx="8067391" cy="5392339"/>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4240064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1F591-B8DA-1936-D6E4-A5CA98A83402}"/>
              </a:ext>
            </a:extLst>
          </p:cNvPr>
          <p:cNvSpPr>
            <a:spLocks noGrp="1"/>
          </p:cNvSpPr>
          <p:nvPr>
            <p:ph type="title"/>
          </p:nvPr>
        </p:nvSpPr>
        <p:spPr/>
        <p:txBody>
          <a:bodyPr/>
          <a:lstStyle/>
          <a:p>
            <a:r>
              <a:rPr lang="en-DE"/>
              <a:t>Setting the python environment for the exercises</a:t>
            </a:r>
            <a:endParaRPr lang="LID4096"/>
          </a:p>
        </p:txBody>
      </p:sp>
      <p:pic>
        <p:nvPicPr>
          <p:cNvPr id="4" name="Picture 3">
            <a:extLst>
              <a:ext uri="{FF2B5EF4-FFF2-40B4-BE49-F238E27FC236}">
                <a16:creationId xmlns:a16="http://schemas.microsoft.com/office/drawing/2014/main" id="{C7E458D7-1268-AF7B-1760-8FA0B381B38E}"/>
              </a:ext>
            </a:extLst>
          </p:cNvPr>
          <p:cNvPicPr>
            <a:picLocks noChangeAspect="1"/>
          </p:cNvPicPr>
          <p:nvPr/>
        </p:nvPicPr>
        <p:blipFill>
          <a:blip r:embed="rId2"/>
          <a:stretch>
            <a:fillRect/>
          </a:stretch>
        </p:blipFill>
        <p:spPr>
          <a:xfrm>
            <a:off x="2914767" y="1794810"/>
            <a:ext cx="7583823" cy="4559190"/>
          </a:xfrm>
          <a:prstGeom prst="rect">
            <a:avLst/>
          </a:prstGeom>
        </p:spPr>
      </p:pic>
      <p:sp>
        <p:nvSpPr>
          <p:cNvPr id="5" name="TextBox 4">
            <a:extLst>
              <a:ext uri="{FF2B5EF4-FFF2-40B4-BE49-F238E27FC236}">
                <a16:creationId xmlns:a16="http://schemas.microsoft.com/office/drawing/2014/main" id="{8E125898-AE52-641D-AA43-B3BCC0755C3E}"/>
              </a:ext>
            </a:extLst>
          </p:cNvPr>
          <p:cNvSpPr txBox="1"/>
          <p:nvPr/>
        </p:nvSpPr>
        <p:spPr>
          <a:xfrm>
            <a:off x="1960268" y="1275838"/>
            <a:ext cx="4211932"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DE" sz="1800" kern="0">
                <a:latin typeface="72 Brand" panose="020B0504030603020204" pitchFamily="34" charset="0"/>
                <a:ea typeface="72 Brand" pitchFamily="34" charset="-128"/>
                <a:cs typeface="72 Brand" pitchFamily="34" charset="-128"/>
              </a:rPr>
              <a:t>Environment = Python 3.12, Scala 2.12</a:t>
            </a:r>
            <a:endParaRPr lang="LID4096" sz="1800" kern="0" err="1">
              <a:latin typeface="72 Brand" panose="020B0504030603020204" pitchFamily="34" charset="0"/>
              <a:ea typeface="72 Brand" pitchFamily="34" charset="-128"/>
              <a:cs typeface="72 Brand" pitchFamily="34" charset="-128"/>
            </a:endParaRPr>
          </a:p>
        </p:txBody>
      </p:sp>
    </p:spTree>
    <p:extLst>
      <p:ext uri="{BB962C8B-B14F-4D97-AF65-F5344CB8AC3E}">
        <p14:creationId xmlns:p14="http://schemas.microsoft.com/office/powerpoint/2010/main" val="3059695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9B6820-DA1B-DFD7-33F5-59B1BCA0D3E7}"/>
              </a:ext>
            </a:extLst>
          </p:cNvPr>
          <p:cNvSpPr>
            <a:spLocks noGrp="1"/>
          </p:cNvSpPr>
          <p:nvPr>
            <p:ph type="title"/>
          </p:nvPr>
        </p:nvSpPr>
        <p:spPr>
          <a:xfrm>
            <a:off x="504001" y="504000"/>
            <a:ext cx="11186476" cy="369332"/>
          </a:xfrm>
        </p:spPr>
        <p:txBody>
          <a:bodyPr/>
          <a:lstStyle/>
          <a:p>
            <a:r>
              <a:rPr lang="de-DE"/>
              <a:t>How to upload the notebook </a:t>
            </a:r>
            <a:endParaRPr lang="LID4096"/>
          </a:p>
        </p:txBody>
      </p:sp>
      <p:pic>
        <p:nvPicPr>
          <p:cNvPr id="5" name="Picture 4">
            <a:extLst>
              <a:ext uri="{FF2B5EF4-FFF2-40B4-BE49-F238E27FC236}">
                <a16:creationId xmlns:a16="http://schemas.microsoft.com/office/drawing/2014/main" id="{687DA77A-7CDC-07C4-0645-E5EA22899A4E}"/>
              </a:ext>
            </a:extLst>
          </p:cNvPr>
          <p:cNvPicPr>
            <a:picLocks noChangeAspect="1"/>
          </p:cNvPicPr>
          <p:nvPr/>
        </p:nvPicPr>
        <p:blipFill>
          <a:blip r:embed="rId2"/>
          <a:stretch>
            <a:fillRect/>
          </a:stretch>
        </p:blipFill>
        <p:spPr>
          <a:xfrm>
            <a:off x="1925276" y="1485731"/>
            <a:ext cx="8344623" cy="3886537"/>
          </a:xfrm>
          <a:prstGeom prst="rect">
            <a:avLst/>
          </a:prstGeom>
        </p:spPr>
      </p:pic>
    </p:spTree>
    <p:extLst>
      <p:ext uri="{BB962C8B-B14F-4D97-AF65-F5344CB8AC3E}">
        <p14:creationId xmlns:p14="http://schemas.microsoft.com/office/powerpoint/2010/main" val="2523346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3A8F0-FDCA-1315-F635-0B6A8073F4B8}"/>
            </a:ext>
          </a:extLst>
        </p:cNvPr>
        <p:cNvGrpSpPr/>
        <p:nvPr/>
      </p:nvGrpSpPr>
      <p:grpSpPr>
        <a:xfrm>
          <a:off x="0" y="0"/>
          <a:ext cx="0" cy="0"/>
          <a:chOff x="0" y="0"/>
          <a:chExt cx="0" cy="0"/>
        </a:xfrm>
      </p:grpSpPr>
      <p:pic>
        <p:nvPicPr>
          <p:cNvPr id="4" name="Grafik 22" descr="Ein Bild, das Screenshot, Farbigkeit, Grafiken, Design enthält.&#10;&#10;KI-generierte Inhalte können fehlerhaft sein.">
            <a:extLst>
              <a:ext uri="{FF2B5EF4-FFF2-40B4-BE49-F238E27FC236}">
                <a16:creationId xmlns:a16="http://schemas.microsoft.com/office/drawing/2014/main" id="{176804F9-0273-CDE4-E590-4CAB72E57581}"/>
              </a:ext>
            </a:extLst>
          </p:cNvPr>
          <p:cNvPicPr>
            <a:picLocks noChangeAspect="1"/>
          </p:cNvPicPr>
          <p:nvPr/>
        </p:nvPicPr>
        <p:blipFill>
          <a:blip r:embed="rId2"/>
          <a:srcRect l="50232"/>
          <a:stretch>
            <a:fillRect/>
          </a:stretch>
        </p:blipFill>
        <p:spPr>
          <a:xfrm>
            <a:off x="0" y="-685863"/>
            <a:ext cx="3016719" cy="8007542"/>
          </a:xfrm>
          <a:prstGeom prst="rect">
            <a:avLst/>
          </a:prstGeom>
        </p:spPr>
      </p:pic>
      <p:sp>
        <p:nvSpPr>
          <p:cNvPr id="6" name="Textplatzhalter 1">
            <a:extLst>
              <a:ext uri="{FF2B5EF4-FFF2-40B4-BE49-F238E27FC236}">
                <a16:creationId xmlns:a16="http://schemas.microsoft.com/office/drawing/2014/main" id="{056F7F18-9A50-51D9-3F56-7103624AEAE3}"/>
              </a:ext>
            </a:extLst>
          </p:cNvPr>
          <p:cNvSpPr txBox="1">
            <a:spLocks/>
          </p:cNvSpPr>
          <p:nvPr/>
        </p:nvSpPr>
        <p:spPr>
          <a:xfrm>
            <a:off x="2636520" y="1687135"/>
            <a:ext cx="5260571" cy="3477875"/>
          </a:xfrm>
          <a:prstGeom prst="rect">
            <a:avLst/>
          </a:prstGeom>
        </p:spPr>
        <p:txBody>
          <a:bodyPr wrap="square" anchor="ctr" anchorCtr="0">
            <a:spAutoFit/>
          </a:bodyPr>
          <a:lstStyle>
            <a:lvl1pPr marL="0" indent="0" algn="l" defTabSz="1088558" rtl="0" eaLnBrk="1" latinLnBrk="0" hangingPunct="1">
              <a:spcBef>
                <a:spcPts val="1800"/>
              </a:spcBef>
              <a:buClrTx/>
              <a:buSzPct val="80000"/>
              <a:buFont typeface="72 Brand" panose="02000000000000000000" pitchFamily="2" charset="0"/>
              <a:buChar char="​"/>
              <a:defRPr sz="2000" b="0" i="0" kern="1200">
                <a:solidFill>
                  <a:schemeClr val="tx1"/>
                </a:solidFill>
                <a:latin typeface="+mn-lt"/>
                <a:ea typeface="+mn-ea"/>
                <a:cs typeface="+mn-cs"/>
              </a:defRPr>
            </a:lvl1pPr>
            <a:lvl2pPr marL="179964" indent="-179964" algn="l" defTabSz="1088558" rtl="0" eaLnBrk="1" latinLnBrk="0" hangingPunct="1">
              <a:spcBef>
                <a:spcPts val="600"/>
              </a:spcBef>
              <a:buClr>
                <a:schemeClr val="tx1"/>
              </a:buClr>
              <a:buSzPct val="100000"/>
              <a:buFont typeface="Arial" panose="020B0604020202020204" pitchFamily="34" charset="0"/>
              <a:buChar char="•"/>
              <a:defRPr sz="1800" b="0" i="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b="0" i="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80000"/>
              <a:buFont typeface="Courier New" panose="02070309020205020404" pitchFamily="49" charset="0"/>
              <a:buChar char="o"/>
              <a:defRPr sz="1600" b="0" i="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b="0" i="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GB" sz="6000">
                <a:latin typeface="+mj-lt"/>
              </a:rPr>
              <a:t>Your feedback matters.</a:t>
            </a:r>
          </a:p>
          <a:p>
            <a:pPr>
              <a:spcBef>
                <a:spcPts val="2400"/>
              </a:spcBef>
            </a:pPr>
            <a:r>
              <a:rPr lang="en-DE" sz="4000"/>
              <a:t>Share your thoughts on this session.</a:t>
            </a:r>
            <a:endParaRPr lang="en-US" sz="4000"/>
          </a:p>
        </p:txBody>
      </p:sp>
      <p:pic>
        <p:nvPicPr>
          <p:cNvPr id="7" name="Picture 6">
            <a:extLst>
              <a:ext uri="{FF2B5EF4-FFF2-40B4-BE49-F238E27FC236}">
                <a16:creationId xmlns:a16="http://schemas.microsoft.com/office/drawing/2014/main" id="{5E9DAC2F-2EC1-3724-DC03-CC9E58E77A92}"/>
              </a:ext>
            </a:extLst>
          </p:cNvPr>
          <p:cNvPicPr>
            <a:picLocks noChangeAspect="1"/>
          </p:cNvPicPr>
          <p:nvPr/>
        </p:nvPicPr>
        <p:blipFill>
          <a:blip r:embed="rId3"/>
          <a:stretch>
            <a:fillRect/>
          </a:stretch>
        </p:blipFill>
        <p:spPr>
          <a:xfrm>
            <a:off x="8380424" y="1717207"/>
            <a:ext cx="3417732" cy="3417730"/>
          </a:xfrm>
          <a:prstGeom prst="rect">
            <a:avLst/>
          </a:prstGeom>
        </p:spPr>
      </p:pic>
    </p:spTree>
    <p:extLst>
      <p:ext uri="{BB962C8B-B14F-4D97-AF65-F5344CB8AC3E}">
        <p14:creationId xmlns:p14="http://schemas.microsoft.com/office/powerpoint/2010/main" val="1013292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D1CBD1B6-37E1-C8FC-4EAB-EA32B2A09703}"/>
              </a:ext>
            </a:extLst>
          </p:cNvPr>
          <p:cNvSpPr>
            <a:spLocks noGrp="1"/>
          </p:cNvSpPr>
          <p:nvPr>
            <p:ph type="body" sz="quarter" idx="10"/>
          </p:nvPr>
        </p:nvSpPr>
        <p:spPr/>
        <p:txBody>
          <a:bodyPr/>
          <a:lstStyle/>
          <a:p>
            <a:endParaRPr lang="en-DE" sz="1400"/>
          </a:p>
          <a:p>
            <a:r>
              <a:rPr lang="en-DE" sz="1400" err="1"/>
              <a:t>Rithivika</a:t>
            </a:r>
            <a:r>
              <a:rPr lang="en-DE" sz="1400"/>
              <a:t> Acharya</a:t>
            </a:r>
          </a:p>
          <a:p>
            <a:r>
              <a:rPr lang="en-DE" sz="1400"/>
              <a:t>Neetha Pucknat</a:t>
            </a:r>
          </a:p>
          <a:p>
            <a:r>
              <a:rPr lang="en-DE" sz="1400"/>
              <a:t>San Tran</a:t>
            </a:r>
          </a:p>
          <a:p>
            <a:endParaRPr lang="en-DE" sz="1400"/>
          </a:p>
          <a:p>
            <a:r>
              <a:rPr lang="en-US" sz="1400"/>
              <a:t>Product Management</a:t>
            </a:r>
            <a:br>
              <a:rPr lang="en-US" sz="1400"/>
            </a:br>
            <a:r>
              <a:rPr lang="en-US" sz="1400"/>
              <a:t>SAP Business Data Cloud </a:t>
            </a:r>
          </a:p>
        </p:txBody>
      </p:sp>
      <p:sp>
        <p:nvSpPr>
          <p:cNvPr id="4" name="Textplatzhalter 3">
            <a:extLst>
              <a:ext uri="{FF2B5EF4-FFF2-40B4-BE49-F238E27FC236}">
                <a16:creationId xmlns:a16="http://schemas.microsoft.com/office/drawing/2014/main" id="{8BFC4A41-7339-6E38-FCE6-F769578CC538}"/>
              </a:ext>
            </a:extLst>
          </p:cNvPr>
          <p:cNvSpPr>
            <a:spLocks noGrp="1"/>
          </p:cNvSpPr>
          <p:nvPr>
            <p:ph type="body" sz="quarter" idx="11"/>
          </p:nvPr>
        </p:nvSpPr>
        <p:spPr/>
        <p:txBody>
          <a:bodyPr/>
          <a:lstStyle/>
          <a:p>
            <a:r>
              <a:rPr lang="en-US"/>
              <a:t>Contact information</a:t>
            </a:r>
          </a:p>
        </p:txBody>
      </p:sp>
    </p:spTree>
    <p:extLst>
      <p:ext uri="{BB962C8B-B14F-4D97-AF65-F5344CB8AC3E}">
        <p14:creationId xmlns:p14="http://schemas.microsoft.com/office/powerpoint/2010/main" val="36611080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P_AGENDA" val="TOC TOCShowsSubsections Dividers SectionNumber SlideNumber"/>
</p:tagLst>
</file>

<file path=ppt/tags/tag1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00 [4]&quot; Source=&quot;Harvey 100&quot; /&gt;"/>
</p:tagLst>
</file>

<file path=ppt/tags/tag10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4/100 [94]&quot; Source=&quot;Harvey 100&quot; /&gt;"/>
</p:tagLst>
</file>

<file path=ppt/tags/tag10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5/100 [95]&quot; Source=&quot;Harvey 100&quot; /&gt;"/>
</p:tagLst>
</file>

<file path=ppt/tags/tag10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6/100 [96]&quot; Source=&quot;Harvey 100&quot; /&gt;"/>
</p:tagLst>
</file>

<file path=ppt/tags/tag10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7/100 [97]&quot; Source=&quot;Harvey 100&quot; /&gt;"/>
</p:tagLst>
</file>

<file path=ppt/tags/tag10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8/100 [98]&quot; Source=&quot;Harvey 100&quot; /&gt;"/>
</p:tagLst>
</file>

<file path=ppt/tags/tag10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9/100 [99]&quot; Source=&quot;Harvey 100&quot; /&gt;"/>
</p:tagLst>
</file>

<file path=ppt/tags/tag10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0/100 [100]&quot; Source=&quot;Harvey 100&quot; /&gt;"/>
</p:tagLst>
</file>

<file path=ppt/tags/tag10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0/8 [0]&quot; /&gt;"/>
</p:tagLst>
</file>

<file path=ppt/tags/tag10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1/8 [1]&quot; /&gt;"/>
</p:tagLst>
</file>

<file path=ppt/tags/tag10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2/8 [2]&quot; /&gt;"/>
</p:tagLst>
</file>

<file path=ppt/tags/tag1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00 [5]&quot; Source=&quot;Harvey 100&quot; /&gt;"/>
</p:tagLst>
</file>

<file path=ppt/tags/tag11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3/8 [3]&quot; /&gt;"/>
</p:tagLst>
</file>

<file path=ppt/tags/tag11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4/8 [4]&quot; /&gt;"/>
</p:tagLst>
</file>

<file path=ppt/tags/tag11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5/8 [5]&quot; /&gt;"/>
</p:tagLst>
</file>

<file path=ppt/tags/tag11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6/8 [6]&quot; /&gt;"/>
</p:tagLst>
</file>

<file path=ppt/tags/tag11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7/8 [7]&quot; /&gt;"/>
</p:tagLst>
</file>

<file path=ppt/tags/tag11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8/8 [8]&quot; /&gt;"/>
</p:tagLst>
</file>

<file path=ppt/tags/tag11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0/4 [0]&quot; /&gt;"/>
</p:tagLst>
</file>

<file path=ppt/tags/tag11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1/4 [1]&quot; /&gt;"/>
</p:tagLst>
</file>

<file path=ppt/tags/tag11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2/4 [2]&quot; /&gt;"/>
</p:tagLst>
</file>

<file path=ppt/tags/tag11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3/4 [3]&quot; /&gt;"/>
</p:tagLst>
</file>

<file path=ppt/tags/tag1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00 [6]&quot; Source=&quot;Harvey 100&quot; /&gt;"/>
</p:tagLst>
</file>

<file path=ppt/tags/tag12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4/4 [4]&quot; /&gt;"/>
</p:tagLst>
</file>

<file path=ppt/tags/tag12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0/3 [0]&quot; /&gt;"/>
</p:tagLst>
</file>

<file path=ppt/tags/tag12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1/3 [1]&quot; /&gt;"/>
</p:tagLst>
</file>

<file path=ppt/tags/tag12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2/3 [2]&quot; /&gt;"/>
</p:tagLst>
</file>

<file path=ppt/tags/tag12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3/3 [3]&quot; /&gt;"/>
</p:tagLst>
</file>

<file path=ppt/tags/tag1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00 [7]&quot; Source=&quot;Harvey 100&quot; /&gt;"/>
</p:tagLst>
</file>

<file path=ppt/tags/tag1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00 [8]&quot; Source=&quot;Harvey 100&quot; /&gt;"/>
</p:tagLst>
</file>

<file path=ppt/tags/tag1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00 [9]&quot; Source=&quot;Harvey 100&quot; /&gt;"/>
</p:tagLst>
</file>

<file path=ppt/tags/tag1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100 [10]&quot; Source=&quot;Harvey 100&quot; /&gt;"/>
</p:tagLst>
</file>

<file path=ppt/tags/tag1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100 [11]&quot; Source=&quot;Harvey 100&quot; /&gt;"/>
</p:tagLst>
</file>

<file path=ppt/tags/tag1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2/100 [12]&quot; Source=&quot;Harvey 100&quot; /&gt;"/>
</p:tagLst>
</file>

<file path=ppt/tags/tag1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3/100 [13]&quot; Source=&quot;Harvey 100&quot; /&gt;"/>
</p:tagLst>
</file>

<file path=ppt/tags/tag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True&quot; Source=&quot;Group 4&quot; Layer=&quot;Group 4&quot; /&gt;"/>
</p:tagLst>
</file>

<file path=ppt/tags/tag2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4/100 [14]&quot; Source=&quot;Harvey 100&quot; /&gt;"/>
</p:tagLst>
</file>

<file path=ppt/tags/tag2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5/100 [15]&quot; Source=&quot;Harvey 100&quot; /&gt;"/>
</p:tagLst>
</file>

<file path=ppt/tags/tag2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6/100 [16]&quot; Source=&quot;Harvey 100&quot; /&gt;"/>
</p:tagLst>
</file>

<file path=ppt/tags/tag2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7/100 [17]&quot; Source=&quot;Harvey 100&quot; /&gt;"/>
</p:tagLst>
</file>

<file path=ppt/tags/tag2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8/100 [18]&quot; Source=&quot;Harvey 100&quot; /&gt;"/>
</p:tagLst>
</file>

<file path=ppt/tags/tag2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9/100 [19]&quot; Source=&quot;Harvey 100&quot; /&gt;"/>
</p:tagLst>
</file>

<file path=ppt/tags/tag2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0/100 [20]&quot; Source=&quot;Harvey 100&quot; /&gt;"/>
</p:tagLst>
</file>

<file path=ppt/tags/tag2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100 [21]&quot; Source=&quot;Harvey 100&quot; /&gt;"/>
</p:tagLst>
</file>

<file path=ppt/tags/tag2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2/100 [22]&quot; Source=&quot;Harvey 100&quot; /&gt;"/>
</p:tagLst>
</file>

<file path=ppt/tags/tag2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3/100 [23]&quot; Source=&quot;Harvey 100&quot; /&gt;"/>
</p:tagLst>
</file>

<file path=ppt/tags/tag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True&quot; Source=&quot;Group 5&quot; Layer=&quot;Group 5&quot; /&gt;"/>
</p:tagLst>
</file>

<file path=ppt/tags/tag3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4/100 [24]&quot; Source=&quot;Harvey 100&quot; /&gt;"/>
</p:tagLst>
</file>

<file path=ppt/tags/tag3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5/100 [25]&quot; Source=&quot;Harvey 100&quot; /&gt;"/>
</p:tagLst>
</file>

<file path=ppt/tags/tag3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6/100 [26]&quot; Source=&quot;Harvey 100&quot; /&gt;"/>
</p:tagLst>
</file>

<file path=ppt/tags/tag3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7/100 [27]&quot; Source=&quot;Harvey 100&quot; /&gt;"/>
</p:tagLst>
</file>

<file path=ppt/tags/tag3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8/100 [28]&quot; Source=&quot;Harvey 100&quot; /&gt;"/>
</p:tagLst>
</file>

<file path=ppt/tags/tag3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9/100 [29]&quot; Source=&quot;Harvey 100&quot; /&gt;"/>
</p:tagLst>
</file>

<file path=ppt/tags/tag3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0/100 [30]&quot; Source=&quot;Harvey 100&quot; /&gt;"/>
</p:tagLst>
</file>

<file path=ppt/tags/tag3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100 [31]&quot; Source=&quot;Harvey 100&quot; /&gt;"/>
</p:tagLst>
</file>

<file path=ppt/tags/tag3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2/100 [32]&quot; Source=&quot;Harvey 100&quot; /&gt;"/>
</p:tagLst>
</file>

<file path=ppt/tags/tag3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3/100 [33]&quot; Source=&quot;Harvey 100&quot; /&gt;"/>
</p:tagLst>
</file>

<file path=ppt/tags/tag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True&quot; Source=&quot;Harvey 8&quot; Layer=&quot;Harvey 8&quot; /&gt;"/>
</p:tagLst>
</file>

<file path=ppt/tags/tag4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4/100 [34]&quot; Source=&quot;Harvey 100&quot; /&gt;"/>
</p:tagLst>
</file>

<file path=ppt/tags/tag4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5/100 [35]&quot; Source=&quot;Harvey 100&quot; /&gt;"/>
</p:tagLst>
</file>

<file path=ppt/tags/tag4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6/100 [36]&quot; Source=&quot;Harvey 100&quot; /&gt;"/>
</p:tagLst>
</file>

<file path=ppt/tags/tag4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7/100 [37]&quot; Source=&quot;Harvey 100&quot; /&gt;"/>
</p:tagLst>
</file>

<file path=ppt/tags/tag4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8/100 [38]&quot; Source=&quot;Harvey 100&quot; /&gt;"/>
</p:tagLst>
</file>

<file path=ppt/tags/tag4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9/100 [39]&quot; Source=&quot;Harvey 100&quot; /&gt;"/>
</p:tagLst>
</file>

<file path=ppt/tags/tag4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0/100 [40]&quot; Source=&quot;Harvey 100&quot; /&gt;"/>
</p:tagLst>
</file>

<file path=ppt/tags/tag4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100 [41]&quot; Source=&quot;Harvey 100&quot; /&gt;"/>
</p:tagLst>
</file>

<file path=ppt/tags/tag4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2/100 [42]&quot; Source=&quot;Harvey 100&quot; /&gt;"/>
</p:tagLst>
</file>

<file path=ppt/tags/tag4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3/100 [43]&quot; Source=&quot;Harvey 100&quot; /&gt;"/>
</p:tagLst>
</file>

<file path=ppt/tags/tag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d5f66dcd-7c8d-4661-849b-23a9587c15e3&quot; /&gt;"/>
  <p:tag name="SP_POWERSHAPE" val="&lt;PowerShapeTag ClassVersion=&quot;0&quot; GUID=&quot;81f1f80b-b882-418d-8bbb-9c38d8d27274&quot; IsConsolidated=&quot;False&quot; IsTopLevel=&quot;True&quot; Layer=&quot;Harvey 100&quot; Source=&quot;Harvey 100&quot; /&gt;"/>
</p:tagLst>
</file>

<file path=ppt/tags/tag5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4/100 [44]&quot; Source=&quot;Harvey 100&quot; /&gt;"/>
</p:tagLst>
</file>

<file path=ppt/tags/tag5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5/100 [45]&quot; Source=&quot;Harvey 100&quot; /&gt;"/>
</p:tagLst>
</file>

<file path=ppt/tags/tag5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6/100 [46]&quot; Source=&quot;Harvey 100&quot; /&gt;"/>
</p:tagLst>
</file>

<file path=ppt/tags/tag5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7/100 [47]&quot; Source=&quot;Harvey 100&quot; /&gt;"/>
</p:tagLst>
</file>

<file path=ppt/tags/tag5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8/100 [48]&quot; Source=&quot;Harvey 100&quot; /&gt;"/>
</p:tagLst>
</file>

<file path=ppt/tags/tag5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9/100 [49]&quot; Source=&quot;Harvey 100&quot; /&gt;"/>
</p:tagLst>
</file>

<file path=ppt/tags/tag5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0/100 [50]&quot; Source=&quot;Harvey 100&quot; /&gt;"/>
</p:tagLst>
</file>

<file path=ppt/tags/tag5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100 [51]&quot; Source=&quot;Harvey 100&quot; /&gt;"/>
</p:tagLst>
</file>

<file path=ppt/tags/tag5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2/100 [52]&quot; Source=&quot;Harvey 100&quot; /&gt;"/>
</p:tagLst>
</file>

<file path=ppt/tags/tag5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3/100 [53]&quot; Source=&quot;Harvey 100&quot; /&gt;"/>
</p:tagLst>
</file>

<file path=ppt/tags/tag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0/100 [0]&quot; Source=&quot;Harvey 100&quot; /&gt;"/>
</p:tagLst>
</file>

<file path=ppt/tags/tag6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4/100 [54]&quot; Source=&quot;Harvey 100&quot; /&gt;"/>
</p:tagLst>
</file>

<file path=ppt/tags/tag6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5/100 [55]&quot; Source=&quot;Harvey 100&quot; /&gt;"/>
</p:tagLst>
</file>

<file path=ppt/tags/tag6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6/100 [56]&quot; Source=&quot;Harvey 100&quot; /&gt;"/>
</p:tagLst>
</file>

<file path=ppt/tags/tag6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7/100 [57]&quot; Source=&quot;Harvey 100&quot; /&gt;"/>
</p:tagLst>
</file>

<file path=ppt/tags/tag6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8/100 [58]&quot; Source=&quot;Harvey 100&quot; /&gt;"/>
</p:tagLst>
</file>

<file path=ppt/tags/tag6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9/100 [59]&quot; Source=&quot;Harvey 100&quot; /&gt;"/>
</p:tagLst>
</file>

<file path=ppt/tags/tag6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0/100 [60]&quot; Source=&quot;Harvey 100&quot; /&gt;"/>
</p:tagLst>
</file>

<file path=ppt/tags/tag6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100 [61]&quot; Source=&quot;Harvey 100&quot; /&gt;"/>
</p:tagLst>
</file>

<file path=ppt/tags/tag6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2/100 [62]&quot; Source=&quot;Harvey 100&quot; /&gt;"/>
</p:tagLst>
</file>

<file path=ppt/tags/tag6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3/100 [63]&quot; Source=&quot;Harvey 100&quot; /&gt;"/>
</p:tagLst>
</file>

<file path=ppt/tags/tag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00 [1]&quot; Source=&quot;Harvey 100&quot; /&gt;"/>
</p:tagLst>
</file>

<file path=ppt/tags/tag7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4/100 [64]&quot; Source=&quot;Harvey 100&quot; /&gt;"/>
</p:tagLst>
</file>

<file path=ppt/tags/tag7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5/100 [65]&quot; Source=&quot;Harvey 100&quot; /&gt;"/>
</p:tagLst>
</file>

<file path=ppt/tags/tag7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6/100 [66]&quot; Source=&quot;Harvey 100&quot; /&gt;"/>
</p:tagLst>
</file>

<file path=ppt/tags/tag7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7/100 [67]&quot; Source=&quot;Harvey 100&quot; /&gt;"/>
</p:tagLst>
</file>

<file path=ppt/tags/tag7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8/100 [68]&quot; Source=&quot;Harvey 100&quot; /&gt;"/>
</p:tagLst>
</file>

<file path=ppt/tags/tag7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9/100 [69]&quot; Source=&quot;Harvey 100&quot; /&gt;"/>
</p:tagLst>
</file>

<file path=ppt/tags/tag7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0/100 [70]&quot; Source=&quot;Harvey 100&quot; /&gt;"/>
</p:tagLst>
</file>

<file path=ppt/tags/tag7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100 [71]&quot; Source=&quot;Harvey 100&quot; /&gt;"/>
</p:tagLst>
</file>

<file path=ppt/tags/tag7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2/100 [72]&quot; Source=&quot;Harvey 100&quot; /&gt;"/>
</p:tagLst>
</file>

<file path=ppt/tags/tag7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3/100 [73]&quot; Source=&quot;Harvey 100&quot; /&gt;"/>
</p:tagLst>
</file>

<file path=ppt/tags/tag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00 [2]&quot; Source=&quot;Harvey 100&quot; /&gt;"/>
</p:tagLst>
</file>

<file path=ppt/tags/tag8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4/100 [74]&quot; Source=&quot;Harvey 100&quot; /&gt;"/>
</p:tagLst>
</file>

<file path=ppt/tags/tag8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5/100 [75]&quot; Source=&quot;Harvey 100&quot; /&gt;"/>
</p:tagLst>
</file>

<file path=ppt/tags/tag8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6/100 [76]&quot; Source=&quot;Harvey 100&quot; /&gt;"/>
</p:tagLst>
</file>

<file path=ppt/tags/tag8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7/100 [77]&quot; Source=&quot;Harvey 100&quot; /&gt;"/>
</p:tagLst>
</file>

<file path=ppt/tags/tag8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8/100 [78]&quot; Source=&quot;Harvey 100&quot; /&gt;"/>
</p:tagLst>
</file>

<file path=ppt/tags/tag8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9/100 [79]&quot; Source=&quot;Harvey 100&quot; /&gt;"/>
</p:tagLst>
</file>

<file path=ppt/tags/tag8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0/100 [80]&quot; Source=&quot;Harvey 100&quot; /&gt;"/>
</p:tagLst>
</file>

<file path=ppt/tags/tag8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100 [81]&quot; Source=&quot;Harvey 100&quot; /&gt;"/>
</p:tagLst>
</file>

<file path=ppt/tags/tag8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2/100 [82]&quot; Source=&quot;Harvey 100&quot; /&gt;"/>
</p:tagLst>
</file>

<file path=ppt/tags/tag8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3/100 [83]&quot; Source=&quot;Harvey 100&quot; /&gt;"/>
</p:tagLst>
</file>

<file path=ppt/tags/tag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00 [3]&quot; Source=&quot;Harvey 100&quot; /&gt;"/>
</p:tagLst>
</file>

<file path=ppt/tags/tag9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4/100 [84]&quot; Source=&quot;Harvey 100&quot; /&gt;"/>
</p:tagLst>
</file>

<file path=ppt/tags/tag9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5/100 [85]&quot; Source=&quot;Harvey 100&quot; /&gt;"/>
</p:tagLst>
</file>

<file path=ppt/tags/tag9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6/100 [86]&quot; Source=&quot;Harvey 100&quot; /&gt;"/>
</p:tagLst>
</file>

<file path=ppt/tags/tag9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7/100 [87]&quot; Source=&quot;Harvey 100&quot; /&gt;"/>
</p:tagLst>
</file>

<file path=ppt/tags/tag9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8/100 [88]&quot; Source=&quot;Harvey 100&quot; /&gt;"/>
</p:tagLst>
</file>

<file path=ppt/tags/tag9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9/100 [89]&quot; Source=&quot;Harvey 100&quot; /&gt;"/>
</p:tagLst>
</file>

<file path=ppt/tags/tag9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0/100 [90]&quot; Source=&quot;Harvey 100&quot; /&gt;"/>
</p:tagLst>
</file>

<file path=ppt/tags/tag9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100 [91]&quot; Source=&quot;Harvey 100&quot; /&gt;"/>
</p:tagLst>
</file>

<file path=ppt/tags/tag9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2/100 [92]&quot; Source=&quot;Harvey 100&quot; /&gt;"/>
</p:tagLst>
</file>

<file path=ppt/tags/tag9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3/100 [93]&quot; Source=&quot;Harvey 100&quot; /&gt;"/>
</p:tagLst>
</file>

<file path=ppt/theme/theme1.xml><?xml version="1.0" encoding="utf-8"?>
<a:theme xmlns:a="http://schemas.openxmlformats.org/drawingml/2006/main" name="1_SAP TechEd Template">
  <a:themeElements>
    <a:clrScheme name="SAP Colors 2023">
      <a:dk1>
        <a:srgbClr val="000000"/>
      </a:dk1>
      <a:lt1>
        <a:srgbClr val="FFFFFF"/>
      </a:lt1>
      <a:dk2>
        <a:srgbClr val="1B90FF"/>
      </a:dk2>
      <a:lt2>
        <a:srgbClr val="89D1FF"/>
      </a:lt2>
      <a:accent1>
        <a:srgbClr val="E76500"/>
      </a:accent1>
      <a:accent2>
        <a:srgbClr val="049F9A"/>
      </a:accent2>
      <a:accent3>
        <a:srgbClr val="36A41D"/>
      </a:accent3>
      <a:accent4>
        <a:srgbClr val="FA4F96"/>
      </a:accent4>
      <a:accent5>
        <a:srgbClr val="F31DED"/>
      </a:accent5>
      <a:accent6>
        <a:srgbClr val="7858FF"/>
      </a:accent6>
      <a:hlink>
        <a:srgbClr val="0070F2"/>
      </a:hlink>
      <a:folHlink>
        <a:srgbClr val="0070F2"/>
      </a:folHlink>
    </a:clrScheme>
    <a:fontScheme name="SAP 2023">
      <a:majorFont>
        <a:latin typeface="72 Brand Medium"/>
        <a:ea typeface=""/>
        <a:cs typeface=""/>
      </a:majorFont>
      <a:minorFont>
        <a:latin typeface="72 Brand"/>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smtClean="0">
            <a:ln>
              <a:noFill/>
            </a:ln>
            <a:effectLst/>
            <a:uLnTx/>
            <a:uFillTx/>
            <a:latin typeface="+mn-lt"/>
            <a:ea typeface="72 Brand" pitchFamily="34" charset="-128"/>
            <a:cs typeface="72 Brand"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fontAlgn="base">
          <a:spcBef>
            <a:spcPct val="50000"/>
          </a:spcBef>
          <a:spcAft>
            <a:spcPct val="0"/>
          </a:spcAft>
          <a:buClr>
            <a:schemeClr val="tx1"/>
          </a:buClr>
          <a:buSzPct val="100000"/>
          <a:defRPr sz="1800" kern="0" dirty="0" err="1" smtClean="0">
            <a:latin typeface="72 Brand" panose="020B0504030603020204" pitchFamily="34" charset="0"/>
            <a:ea typeface="72 Brand" pitchFamily="34" charset="-128"/>
            <a:cs typeface="72 Brand" pitchFamily="34" charset="-128"/>
          </a:defRPr>
        </a:defPPr>
      </a:lstStyle>
    </a:txDef>
  </a:objectDefaults>
  <a:extraClrSchemeLst/>
  <a:custClrLst>
    <a:custClr name="Blue 2">
      <a:srgbClr val="D1EFFF"/>
    </a:custClr>
    <a:custClr name="Blue 4">
      <a:srgbClr val="89D1FF"/>
    </a:custClr>
    <a:custClr name="Blue 6">
      <a:srgbClr val="1B90FF"/>
    </a:custClr>
    <a:custClr name="Blue 7">
      <a:srgbClr val="0070F2"/>
    </a:custClr>
    <a:custClr name="Blue 10">
      <a:srgbClr val="002A86"/>
    </a:custClr>
    <a:custClr name="Blue 11">
      <a:srgbClr val="00144A"/>
    </a:custClr>
    <a:custClr name="Mango 2">
      <a:srgbClr val="FFF3B8"/>
    </a:custClr>
    <a:custClr name="Mango 4">
      <a:srgbClr val="FFC933"/>
    </a:custClr>
    <a:custClr name="Mango 6">
      <a:srgbClr val="E76500"/>
    </a:custClr>
    <a:custClr name="Mango 7">
      <a:srgbClr val="C35500"/>
    </a:custClr>
    <a:custClr name="Mango 10">
      <a:srgbClr val="6D1900"/>
    </a:custClr>
    <a:custClr name="Mango 11">
      <a:srgbClr val="450B00"/>
    </a:custClr>
    <a:custClr name="Teal 2">
      <a:srgbClr val="C2FCEE"/>
    </a:custClr>
    <a:custClr name="Teal 4">
      <a:srgbClr val="2CE0BF"/>
    </a:custClr>
    <a:custClr name="Teal 6">
      <a:srgbClr val="049F9A"/>
    </a:custClr>
    <a:custClr name="Teal 7">
      <a:srgbClr val="07838F"/>
    </a:custClr>
    <a:custClr name="Teal 10">
      <a:srgbClr val="02414C"/>
    </a:custClr>
    <a:custClr name="Teal 11">
      <a:srgbClr val="012931"/>
    </a:custClr>
    <a:custClr name="Green 2">
      <a:srgbClr val="EBF5CB"/>
    </a:custClr>
    <a:custClr name="Green 4">
      <a:srgbClr val="97DD40"/>
    </a:custClr>
    <a:custClr name="Green 6">
      <a:srgbClr val="36A41D"/>
    </a:custClr>
    <a:custClr name="Green 7">
      <a:srgbClr val="188918"/>
    </a:custClr>
    <a:custClr name="Green 10">
      <a:srgbClr val="164323"/>
    </a:custClr>
    <a:custClr name="Green 11">
      <a:srgbClr val="0E2B16"/>
    </a:custClr>
    <a:custClr name="Red 2">
      <a:srgbClr val="FFD5EA"/>
    </a:custClr>
    <a:custClr name="Red 4">
      <a:srgbClr val="FF8CB2"/>
    </a:custClr>
    <a:custClr name="Red 6">
      <a:srgbClr val="EE3939"/>
    </a:custClr>
    <a:custClr name="Red 7">
      <a:srgbClr val="D20A0A"/>
    </a:custClr>
    <a:custClr name="Red 10">
      <a:srgbClr val="5A0404"/>
    </a:custClr>
    <a:custClr name="Red 11">
      <a:srgbClr val="350000"/>
    </a:custClr>
    <a:custClr name="Raspberry 2">
      <a:srgbClr val="FFDCE8"/>
    </a:custClr>
    <a:custClr name="Raspberry 4">
      <a:srgbClr val="FEADC8"/>
    </a:custClr>
    <a:custClr name="Raspberry 6">
      <a:srgbClr val="FA4F96"/>
    </a:custClr>
    <a:custClr name="Raspberry 7">
      <a:srgbClr val="DF1278"/>
    </a:custClr>
    <a:custClr name="Raspberry 10">
      <a:srgbClr val="71014B"/>
    </a:custClr>
    <a:custClr name="Raspberry 11">
      <a:srgbClr val="510136"/>
    </a:custClr>
    <a:custClr name="Pink 2">
      <a:srgbClr val="FFDCF3"/>
    </a:custClr>
    <a:custClr name="Pink 4">
      <a:srgbClr val="FF8AF0"/>
    </a:custClr>
    <a:custClr name="Pink 6">
      <a:srgbClr val="F31DED"/>
    </a:custClr>
    <a:custClr name="Pink 7">
      <a:srgbClr val="CC00DC"/>
    </a:custClr>
    <a:custClr name="Pink 10">
      <a:srgbClr val="510080"/>
    </a:custClr>
    <a:custClr name="Pink 11">
      <a:srgbClr val="28004A"/>
    </a:custClr>
    <a:custClr name="Indigo 2">
      <a:srgbClr val="E2D8FF"/>
    </a:custClr>
    <a:custClr name="Indigo 4">
      <a:srgbClr val="B894FF"/>
    </a:custClr>
    <a:custClr name="Indigo 6">
      <a:srgbClr val="7858FF"/>
    </a:custClr>
    <a:custClr name="Indigo 7">
      <a:srgbClr val="5D36FF"/>
    </a:custClr>
    <a:custClr name="Indigo 10">
      <a:srgbClr val="1C0C6E"/>
    </a:custClr>
    <a:custClr name="Indigo 11">
      <a:srgbClr val="0E0637"/>
    </a:custClr>
  </a:custClrLst>
  <a:extLst>
    <a:ext uri="{05A4C25C-085E-4340-85A3-A5531E510DB2}">
      <thm15:themeFamily xmlns:thm15="http://schemas.microsoft.com/office/thememl/2012/main" name="SAP_TechEd_2025_Template_PUBLIC-A" id="{10D49F29-D161-9B49-891D-783B4CCEE81C}" vid="{B5706E98-A1C5-AD4D-ADAB-E5326EFA2E93}"/>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Blue 2">
      <a:srgbClr val="D1EFFF"/>
    </a:custClr>
  </a:custClr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Blue 2">
      <a:srgbClr val="D1EFFF"/>
    </a:custClr>
  </a:custClrLst>
</a:theme>
</file>

<file path=ppt/theme/themeOverride1.xml><?xml version="1.0" encoding="utf-8"?>
<a:themeOverride xmlns:a="http://schemas.openxmlformats.org/drawingml/2006/main">
  <a:clrScheme name="SAP Colors 2023">
    <a:dk1>
      <a:srgbClr val="000000"/>
    </a:dk1>
    <a:lt1>
      <a:srgbClr val="FFFFFF"/>
    </a:lt1>
    <a:dk2>
      <a:srgbClr val="1B90FF"/>
    </a:dk2>
    <a:lt2>
      <a:srgbClr val="89D1FF"/>
    </a:lt2>
    <a:accent1>
      <a:srgbClr val="E76500"/>
    </a:accent1>
    <a:accent2>
      <a:srgbClr val="049F9A"/>
    </a:accent2>
    <a:accent3>
      <a:srgbClr val="36A41D"/>
    </a:accent3>
    <a:accent4>
      <a:srgbClr val="FA4F96"/>
    </a:accent4>
    <a:accent5>
      <a:srgbClr val="F31DED"/>
    </a:accent5>
    <a:accent6>
      <a:srgbClr val="7858FF"/>
    </a:accent6>
    <a:hlink>
      <a:srgbClr val="0070F2"/>
    </a:hlink>
    <a:folHlink>
      <a:srgbClr val="0070F2"/>
    </a:folHlink>
  </a:clrScheme>
</a:themeOverride>
</file>

<file path=ppt/theme/themeOverride2.xml><?xml version="1.0" encoding="utf-8"?>
<a:themeOverride xmlns:a="http://schemas.openxmlformats.org/drawingml/2006/main">
  <a:clrScheme name="SAP Colors 2023">
    <a:dk1>
      <a:srgbClr val="000000"/>
    </a:dk1>
    <a:lt1>
      <a:srgbClr val="FFFFFF"/>
    </a:lt1>
    <a:dk2>
      <a:srgbClr val="1B90FF"/>
    </a:dk2>
    <a:lt2>
      <a:srgbClr val="89D1FF"/>
    </a:lt2>
    <a:accent1>
      <a:srgbClr val="E76500"/>
    </a:accent1>
    <a:accent2>
      <a:srgbClr val="049F9A"/>
    </a:accent2>
    <a:accent3>
      <a:srgbClr val="36A41D"/>
    </a:accent3>
    <a:accent4>
      <a:srgbClr val="FA4F96"/>
    </a:accent4>
    <a:accent5>
      <a:srgbClr val="F31DED"/>
    </a:accent5>
    <a:accent6>
      <a:srgbClr val="7858FF"/>
    </a:accent6>
    <a:hlink>
      <a:srgbClr val="0070F2"/>
    </a:hlink>
    <a:folHlink>
      <a:srgbClr val="0070F2"/>
    </a:folHlink>
  </a:clrScheme>
</a:themeOverride>
</file>

<file path=ppt/theme/themeOverride3.xml><?xml version="1.0" encoding="utf-8"?>
<a:themeOverride xmlns:a="http://schemas.openxmlformats.org/drawingml/2006/main">
  <a:clrScheme name="SAP Colors 2023">
    <a:dk1>
      <a:srgbClr val="000000"/>
    </a:dk1>
    <a:lt1>
      <a:srgbClr val="FFFFFF"/>
    </a:lt1>
    <a:dk2>
      <a:srgbClr val="1B90FF"/>
    </a:dk2>
    <a:lt2>
      <a:srgbClr val="89D1FF"/>
    </a:lt2>
    <a:accent1>
      <a:srgbClr val="E76500"/>
    </a:accent1>
    <a:accent2>
      <a:srgbClr val="049F9A"/>
    </a:accent2>
    <a:accent3>
      <a:srgbClr val="36A41D"/>
    </a:accent3>
    <a:accent4>
      <a:srgbClr val="FA4F96"/>
    </a:accent4>
    <a:accent5>
      <a:srgbClr val="F31DED"/>
    </a:accent5>
    <a:accent6>
      <a:srgbClr val="7858FF"/>
    </a:accent6>
    <a:hlink>
      <a:srgbClr val="0070F2"/>
    </a:hlink>
    <a:folHlink>
      <a:srgbClr val="0070F2"/>
    </a:folHlink>
  </a:clrScheme>
</a:themeOverride>
</file>

<file path=ppt/theme/themeOverride4.xml><?xml version="1.0" encoding="utf-8"?>
<a:themeOverride xmlns:a="http://schemas.openxmlformats.org/drawingml/2006/main">
  <a:clrScheme name="SAP Colors 2023">
    <a:dk1>
      <a:srgbClr val="000000"/>
    </a:dk1>
    <a:lt1>
      <a:srgbClr val="FFFFFF"/>
    </a:lt1>
    <a:dk2>
      <a:srgbClr val="1B90FF"/>
    </a:dk2>
    <a:lt2>
      <a:srgbClr val="89D1FF"/>
    </a:lt2>
    <a:accent1>
      <a:srgbClr val="E76500"/>
    </a:accent1>
    <a:accent2>
      <a:srgbClr val="049F9A"/>
    </a:accent2>
    <a:accent3>
      <a:srgbClr val="36A41D"/>
    </a:accent3>
    <a:accent4>
      <a:srgbClr val="FA4F96"/>
    </a:accent4>
    <a:accent5>
      <a:srgbClr val="F31DED"/>
    </a:accent5>
    <a:accent6>
      <a:srgbClr val="7858FF"/>
    </a:accent6>
    <a:hlink>
      <a:srgbClr val="0070F2"/>
    </a:hlink>
    <a:folHlink>
      <a:srgbClr val="0070F2"/>
    </a:folHlink>
  </a:clrScheme>
</a:themeOverride>
</file>

<file path=ppt/theme/themeOverride5.xml><?xml version="1.0" encoding="utf-8"?>
<a:themeOverride xmlns:a="http://schemas.openxmlformats.org/drawingml/2006/main">
  <a:clrScheme name="SAP Colors 2023">
    <a:dk1>
      <a:srgbClr val="000000"/>
    </a:dk1>
    <a:lt1>
      <a:srgbClr val="FFFFFF"/>
    </a:lt1>
    <a:dk2>
      <a:srgbClr val="1B90FF"/>
    </a:dk2>
    <a:lt2>
      <a:srgbClr val="89D1FF"/>
    </a:lt2>
    <a:accent1>
      <a:srgbClr val="E76500"/>
    </a:accent1>
    <a:accent2>
      <a:srgbClr val="049F9A"/>
    </a:accent2>
    <a:accent3>
      <a:srgbClr val="36A41D"/>
    </a:accent3>
    <a:accent4>
      <a:srgbClr val="FA4F96"/>
    </a:accent4>
    <a:accent5>
      <a:srgbClr val="F31DED"/>
    </a:accent5>
    <a:accent6>
      <a:srgbClr val="7858FF"/>
    </a:accent6>
    <a:hlink>
      <a:srgbClr val="0070F2"/>
    </a:hlink>
    <a:folHlink>
      <a:srgbClr val="0070F2"/>
    </a:folHlink>
  </a:clrScheme>
</a:themeOverride>
</file>

<file path=ppt/theme/themeOverride6.xml><?xml version="1.0" encoding="utf-8"?>
<a:themeOverride xmlns:a="http://schemas.openxmlformats.org/drawingml/2006/main">
  <a:clrScheme name="SAP Colors 2023">
    <a:dk1>
      <a:srgbClr val="000000"/>
    </a:dk1>
    <a:lt1>
      <a:srgbClr val="FFFFFF"/>
    </a:lt1>
    <a:dk2>
      <a:srgbClr val="1B90FF"/>
    </a:dk2>
    <a:lt2>
      <a:srgbClr val="89D1FF"/>
    </a:lt2>
    <a:accent1>
      <a:srgbClr val="E76500"/>
    </a:accent1>
    <a:accent2>
      <a:srgbClr val="049F9A"/>
    </a:accent2>
    <a:accent3>
      <a:srgbClr val="36A41D"/>
    </a:accent3>
    <a:accent4>
      <a:srgbClr val="FA4F96"/>
    </a:accent4>
    <a:accent5>
      <a:srgbClr val="F31DED"/>
    </a:accent5>
    <a:accent6>
      <a:srgbClr val="7858FF"/>
    </a:accent6>
    <a:hlink>
      <a:srgbClr val="0070F2"/>
    </a:hlink>
    <a:folHlink>
      <a:srgbClr val="0070F2"/>
    </a:folHlink>
  </a:clrScheme>
</a:themeOverrid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D0FCFAFA-D3D3-1441-8101-DA629D03A5D9}">
  <we:reference id="b0692d11-e342-a550-cfba-e8c57e47b8f1" version="1.0.0.8" store="EXCatalog" storeType="EXCatalog"/>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E65AE667-A5F5-0F47-8627-5174A8B7EA47}">
  <we:reference id="b8d7a30b-109c-4c41-a1df-a6cb639730b5" version="2.0.0.5" store="EXCatalog" storeType="EXCatalog"/>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6a8ee7f9-826f-4e47-9dc5-56dd8d6ed408">
      <Terms xmlns="http://schemas.microsoft.com/office/infopath/2007/PartnerControls"/>
    </lcf76f155ced4ddcb4097134ff3c332f>
    <TaxCatchAll xmlns="64258341-33cf-48fc-b8f0-d1f2c418d843" xsi:nil="true"/>
  </documentManagement>
</p:properties>
</file>

<file path=customXml/item10.xml><?xml version="1.0" encoding="utf-8"?>
<ct:contentTypeSchema xmlns:ct="http://schemas.microsoft.com/office/2006/metadata/contentType" xmlns:ma="http://schemas.microsoft.com/office/2006/metadata/properties/metaAttributes" ct:_="" ma:_="" ma:contentTypeName="Document" ma:contentTypeID="0x0101008629CC49D662D9438044480D18A7A079" ma:contentTypeVersion="19" ma:contentTypeDescription="Create a new document." ma:contentTypeScope="" ma:versionID="29b2720c227746ca1802b7934340d77a">
  <xsd:schema xmlns:xsd="http://www.w3.org/2001/XMLSchema" xmlns:xs="http://www.w3.org/2001/XMLSchema" xmlns:p="http://schemas.microsoft.com/office/2006/metadata/properties" xmlns:ns2="6a8ee7f9-826f-4e47-9dc5-56dd8d6ed408" xmlns:ns3="64258341-33cf-48fc-b8f0-d1f2c418d843" targetNamespace="http://schemas.microsoft.com/office/2006/metadata/properties" ma:root="true" ma:fieldsID="a8ba6c399f0f9927908fb660a1ff469f" ns2:_="" ns3:_="">
    <xsd:import namespace="6a8ee7f9-826f-4e47-9dc5-56dd8d6ed408"/>
    <xsd:import namespace="64258341-33cf-48fc-b8f0-d1f2c418d84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ServiceLocation"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8ee7f9-826f-4e47-9dc5-56dd8d6ed40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c7b3fb9d-ee0a-40a8-bd42-4026b75186d8"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BillingMetadata" ma:index="26"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4258341-33cf-48fc-b8f0-d1f2c418d84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1759d535-f8f3-407b-b005-1086afef476f}" ma:internalName="TaxCatchAll" ma:showField="CatchAllData" ma:web="64258341-33cf-48fc-b8f0-d1f2c418d84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xml><?xml version="1.0" encoding="utf-8"?>
<TemplafySlideTemplateConfiguration><![CDATA[{"slideVersion":18,"isValidatorEnabled":false,"isLocked":false,"elementsMetadata":[{"type":"shape","elementConfiguration":{"binding":"{{StringJoin(\", \", Form.SpeakerName,\"SAP\")}}","type":"text","disableUpdates":false}},{"type":"shape","elementConfiguration":{"binding":"{{FormatDateTime(Form.Date,\"MMMM dd, yyyy\",\"en-US\")}}","type":"text","disableUpdates":false}},{"type":"shape","elementConfiguration":{"inheritDimensions":"{{InheritDimensions.InheritNone}}","width":"","height":"1 cm","image":"{{Form.SAPLogo.SubbrandWhite}}","visibility":"","type":"image","disableUpdates":false}},{"type":"shape","elementConfiguration":{"binding":"{{Form.Classification.Display}}","visibility":"","type":"text","disableUpdates":false}}],"slideId":"638331234102692406","enableDocumentContentUpdater":false,"version":"2.0"}]]></TemplafySlideTemplateConfiguration>
</file>

<file path=customXml/item2.xml><?xml version="1.0" encoding="utf-8"?>
<TemplafySlideTemplateConfiguration><![CDATA[{"slideVersion":17,"isValidatorEnabled":false,"isLocked":false,"elementsMetadata":[],"slideId":"638331234102931200","enableDocumentContentUpdater":false,"version":"2.0"}]]></TemplafySlideTemplateConfiguration>
</file>

<file path=customXml/item3.xml><?xml version="1.0" encoding="utf-8"?>
<TemplafySlideTemplateConfiguration><![CDATA[{"slideVersion":17,"isValidatorEnabled":false,"isLocked":false,"elementsMetadata":[],"slideId":"638331234102931200","enableDocumentContentUpdater":false,"version":"2.0"}]]></TemplafySlideTemplateConfiguration>
</file>

<file path=customXml/item4.xml><?xml version="1.0" encoding="utf-8"?>
<TemplafySlideFormConfiguration><![CDATA[{"formFields":[{"distinct":false,"hideIfNoUserInteractionRequired":false,"required":true,"autoSelectFirstOption":false,"shareValue":false,"type":"dropDown","dataSourceName":"PPTSubBrandLogos2023","dataSourceFieldName":"Name","name":"SAPLogo","label":"Select Template"},{"distinct":false,"hideIfNoUserInteractionRequired":false,"required":true,"autoSelectFirstOption":false,"shareValue":false,"type":"dropDown","dataSourceName":"Classification","dataSourceFieldName":"Name","name":"Classification","label":"Select Classification"},{"required":false,"shareValue":false,"type":"datePicker","name":"Date","label":"Date"},{"required":false,"placeholder":"","lines":1,"defaultValue":"{{StringJoin(\" \", UserProfile.FirstName,UserProfile.LastName)}}","helpTexts":{"prefix":"After your name, include your preferred pronouns (they/them, she/her, he/him)."},"shareValue":false,"type":"textBox","name":"SpeakerName","label":"Name and Pronouns"}],"formDataEntries":[]}]]></TemplafySlideFormConfiguration>
</file>

<file path=customXml/item5.xml><?xml version="1.0" encoding="utf-8"?>
<TemplafySlideFormConfiguration><![CDATA[{"formFields":[],"formDataEntries":[]}]]></TemplafySlideFormConfiguration>
</file>

<file path=customXml/item6.xml><?xml version="1.0" encoding="utf-8"?>
<TemplafyFormConfiguration><![CDATA[{"formFields":[{"distinct":false,"hideIfNoUserInteractionRequired":false,"required":true,"autoSelectFirstOption":false,"shareValue":false,"type":"dropDown","dataSourceName":"PPTSubBrandLogos2023","dataSourceFieldName":"Name","name":"SAPLogo","label":"Select Template"},{"distinct":false,"hideIfNoUserInteractionRequired":false,"required":true,"autoSelectFirstOption":false,"shareValue":false,"type":"dropDown","dataSourceName":"Classification","dataSourceFieldName":"Name","name":"Classification","label":"Select Classification"},{"required":false,"shareValue":false,"type":"datePicker","name":"Date","label":"Date"},{"required":false,"placeholder":"","lines":1,"defaultValue":"{{StringJoin(\" \", UserProfile.FirstName,UserProfile.LastName)}}","helpTexts":{"prefix":"After your name, include your preferred pronouns (they/them, she/her, he/him)."},"shareValue":false,"type":"textBox","name":"SpeakerName","label":"Name and Pronouns"},{"required":false,"placeholder":"","lines":1,"defaultValue":"{{UserProfile.Email}}","shareValue":false,"type":"textBox","name":"Email","label":"Email"}],"formDataEntries":[{"name":"SAPLogo","value":"pxB0tb4qiCEYCgGk2fAV86fXsKRk9ZMKiRC3VaLJ5C8="},{"name":"Classification","value":"OmrOP8d402txjl1Zr787gUA6bTWeMdaxGEF9U5BKD64="},{"name":"SpeakerName","value":"YnPwfaWtJd9yqRikMcavEg=="},{"name":"Email","value":"v35+JSpO6F5yjM5PrFdVwQ=="}]}]]></TemplafyFormConfiguration>
</file>

<file path=customXml/item7.xml><?xml version="1.0" encoding="utf-8"?>
<?mso-contentType ?>
<FormTemplates xmlns="http://schemas.microsoft.com/sharepoint/v3/contenttype/forms">
  <Display>DocumentLibraryForm</Display>
  <Edit>DocumentLibraryForm</Edit>
  <New>DocumentLibraryForm</New>
</FormTemplates>
</file>

<file path=customXml/item8.xml><?xml version="1.0" encoding="utf-8"?>
<TemplafySlideFormConfiguration><![CDATA[{"formFields":[],"formDataEntries":[]}]]></TemplafySlideFormConfiguration>
</file>

<file path=customXml/item9.xml><?xml version="1.0" encoding="utf-8"?>
<TemplafyTemplateConfiguration><![CDATA[{"elementsMetadata":[{"type":"shape","id":"3f0b8b37-260a-4498-93b8-315483b1dcd9","elementConfiguration":{"binding":"{{ DataSources.Classification[Form.Classification.Name].Display}}","type":"text","disableUpdates":false}},{"type":"shape","id":"290322f9-1797-4b4d-8043-942607235499","elementConfiguration":{"inheritDimensions":"{{InheritDimensions.InheritNone}}","width":"","height":"1 cm","image":"{{Form.SAPLogo.SubbrandBlue}}","visibility":"","type":"image","disableUpdates":false}},{"type":"shape","id":"74f902db-19ce-473e-a6ef-bfcbbe21a93e","elementConfiguration":{"binding":"{{Form.Classification.Display}}","visibility":"","type":"text","disableUpdates":false}},{"type":"shape","id":"15a0c36e-cfcd-42f4-8d96-f48f504a4dda","elementConfiguration":{"binding":"{{Form.Classification.Display}}","visibility":"","type":"text","disableUpdates":false}},{"type":"shape","id":"f018ab10-9877-4c1a-903d-8e20a0516ebf","elementConfiguration":{"inheritDimensions":"{{InheritDimensions.InheritNone}}","width":"","height":"1 cm","image":"{{Form.SAPLogo.SubbrandBlack}}","visibility":"","type":"image","disableUpdates":false}},{"type":"shape","id":"819aee73-a0a2-4380-a436-a557525fa29d","elementConfiguration":{"inheritDimensions":"{{InheritDimensions.InheritNone}}","width":"","height":"1 cm","image":"{{Form.SAPLogo.SubbrandWhite}}","visibility":"","type":"image","disableUpdates":false}},{"type":"shape","id":"281de79b-cce6-4308-a6d3-2c16a47ae934","elementConfiguration":{"binding":"{{Form.Classification.Display}}","visibility":"","type":"text","disableUpdates":false}},{"type":"shape","id":"31fb104a-4bd2-4be1-990c-9956a246a6a6","elementConfiguration":{"inheritDimensions":"{{InheritDimensions.InheritNone}}","width":"","height":"1 cm","image":"{{Form.SAPLogo.SubbrandBlue}}","visibility":"","type":"image","disableUpdates":false}},{"type":"shape","id":"dd500091-516e-4e09-935d-a8446760ab37","elementConfiguration":{"binding":"{{Form.Classification.Display}}","visibility":"","type":"text","disableUpdates":false}},{"type":"shape","id":"b86c6774-bfb5-42ce-af29-ad7c8e956cc6","elementConfiguration":{"inheritDimensions":"{{InheritDimensions.InheritNone}}","width":"","height":"1 cm","image":"{{Form.SAPLogo.SubbrandBlue}}","visibility":"","type":"image","disableUpdates":false}},{"type":"shape","id":"a4489086-5ad1-4eb9-8912-a3dfda15f59c","elementConfiguration":{"binding":"{{Form.Classification.Display}}","visibility":"","type":"text","disableUpdates":false}},{"type":"shape","id":"77d39480-6bb2-4f9e-b166-58e397c730ef","elementConfiguration":{"inheritDimensions":"{{InheritDimensions.InheritNone}}","width":"","height":"1 cm","image":"{{Form.SAPLogo.SubbrandBlue}}","visibility":"","type":"image","disableUpdates":false}},{"type":"shape","id":"c215a143-e24c-42fe-8717-bcd7348f576e","elementConfiguration":{"binding":"{{Form.Classification.Display}}","visibility":"","type":"text","disableUpdates":false}},{"type":"shape","id":"4df62b98-d4a2-4d63-b8e0-3801bf727202","elementConfiguration":{"inheritDimensions":"{{InheritDimensions.InheritNone}}","width":"","height":"1 cm","image":"{{Form.SAPLogo.SubbrandWhite}}","visibility":"","type":"image","disableUpdates":false}},{"type":"shape","id":"8cba19fe-2e13-48e5-b14b-92c3761b1d34","elementConfiguration":{"binding":"{{Form.Classification.Display}}","visibility":"","type":"text","disableUpdates":false}},{"type":"shape","id":"27f15a2f-efbf-4b45-a883-cb50c003bc42","elementConfiguration":{"binding":"{{DataSources.PPTCopyRight[\"Slide 5 copyright\"].CopyrightMessage}}","visibility":"","type":"text","disableUpdates":false}},{"type":"shape","id":"c55a38a9-de1b-495a-8b58-131e1d52fd54","elementConfiguration":{"inheritDimensions":"{{InheritDimensions.InheritNone}}","width":"","height":"1 cm","image":"{{Form.SAPLogo.SubbrandBlack}}","visibility":"","type":"image","disableUpdates":false}},{"type":"shape","id":"874250cf-0daf-4fd4-8228-464988deba1e","elementConfiguration":{"binding":"{{Form.Classification.Display}}","visibility":"","type":"text","disableUpdates":false}},{"type":"shape","id":"d4065cf0-3d7d-4421-8dd7-4a927a682008","elementConfiguration":{"inheritDimensions":"{{InheritDimensions.InheritNone}}","width":"","height":"1 cm","image":"{{Form.SAPLogo.SubbrandWhite}}","visibility":"","type":"image","disableUpdates":false}},{"type":"shape","id":"79cac289-6949-46c4-afc6-3b10b6515444","elementConfiguration":{"binding":"{{Form.Classification.Display}}","visibility":"","type":"text","disableUpdates":false}},{"type":"shape","id":"65841d7c-a25a-482e-8a0b-399fe2060e85","elementConfiguration":{"inheritDimensions":"{{InheritDimensions.InheritNone}}","width":"","height":"1 cm","image":"{{Form.SAPLogo.SubbrandBlack}}","visibility":"","type":"image","disableUpdates":false}},{"type":"shape","id":"9a099f80-0352-4bc9-9d82-a824546006f3","elementConfiguration":{"binding":"{{Form.Classification.Display}}","visibility":"","type":"text","disableUpdates":false}},{"type":"shape","id":"a0696034-9670-4d7b-a80a-e5801256b450","elementConfiguration":{"inheritDimensions":"{{InheritDimensions.InheritNone}}","width":"","height":"1 cm","image":"{{Form.SAPLogo.SubbrandWhite}}","visibility":"","type":"image","disableUpdates":false}},{"type":"shape","id":"efe1d89f-eade-44b0-a576-0c0f42301897","elementConfiguration":{"binding":"{{Form.Classification.Display}}","visibility":"","type":"text","disableUpdates":false}},{"type":"shape","id":"57053213-140f-42e4-b279-3aff034a8e0b","elementConfiguration":{"inheritDimensions":"{{InheritDimensions.InheritNone}}","width":"","height":"1 cm","image":"{{Form.SAPLogo.SubbrandWhite}}","visibility":"","type":"image","disableUpdates":false}},{"type":"shape","id":"d79d039e-49b3-4324-b9e4-2a15bf644364","elementConfiguration":{"binding":"{{Form.Classification.Display}}","visibility":"","type":"text","disableUpdates":false}},{"type":"shape","id":"c329a080-8cac-45b3-9090-29e32358fc6a","elementConfiguration":{"binding":"{{StringJoin(\", \", Form.SpeakerName,\"SAP\")}}","type":"text","disableUpdates":false}},{"type":"shape","id":"036a9aaf-43e1-4444-ab2f-2c19850121cf","elementConfiguration":{"binding":"{{FormatDateTime(Form.Date,\"MMMM dd, yyyy\",\"en-US\")}}","type":"text","disableUpdates":false}},{"type":"shape","id":"473c97bd-6527-4a05-b5f4-5c152564332e","elementConfiguration":{"binding":"{{StringJoin(\", \", Form.SpeakerName,\"SAP\")}}","type":"text","disableUpdates":false}},{"type":"shape","id":"759f30db-fd7e-4644-9268-245a52a87c4a","elementConfiguration":{"binding":"{{FormatDateTime(Form.Date,\"MMMM dd, yyyy\",\"en-US\")}}","type":"text","disableUpdates":false}},{"type":"shape","id":"fde02d00-ce80-4365-9d9b-bf7e02a1508f","elementConfiguration":{"binding":"{{StringJoin(\", \", Form.SpeakerName,\"SAP\")}}","type":"text","disableUpdates":false}},{"type":"shape","id":"cbb0b46e-43e3-433e-b41e-bd146292a8c7","elementConfiguration":{"binding":"{{FormatDateTime(Form.Date,\"MMMM dd, yyyy\",\"en-US\")}}","type":"text","disableUpdates":false}},{"type":"shape","id":"fc45eda2-9531-4c18-9e5b-851b689cb53d","elementConfiguration":{"binding":"{{StringJoin(\", \", Form.SpeakerName,\"SAP\")}}","type":"text","disableUpdates":false}},{"type":"shape","id":"075e6c73-5362-4a19-b37f-56f1675ff574","elementConfiguration":{"binding":"{{FormatDateTime(Form.Date,\"MMMM dd, yyyy\",\"en-US\")}}","type":"text","disableUpdates":false}},{"type":"shape","id":"52894cf0-968a-4afd-9cde-8550dd0fba68","elementConfiguration":{"binding":"{{StringJoin(\", \", Form.SpeakerName,\"SAP\")}}","type":"text","disableUpdates":false}},{"type":"shape","id":"8f89bd7f-10f8-43e3-8d2c-478085b4aae4","elementConfiguration":{"binding":"{{FormatDateTime(Form.Date,\"MMMM dd, yyyy\",\"en-US\")}}","type":"text","disableUpdates":false}},{"type":"shape","id":"8d9e1e6e-f3bd-4759-9efc-58b4b54479c2","elementConfiguration":{"binding":"{{StringJoin(\", \", Form.SpeakerName,\"SAP\")}}","type":"text","disableUpdates":false}},{"type":"shape","id":"416bc492-2ab1-4b95-8e4d-7e2d411f8372","elementConfiguration":{"binding":"{{FormatDateTime(Form.Date,\"MMMM dd, yyyy\",\"en-US\")}}","type":"text","disableUpdates":false}},{"type":"shape","id":"91ea2ed7-0f81-4e49-99ea-28c092a71883","elementConfiguration":{"binding":"{{Form.SpeakerName}}","type":"text","disableUpdates":false}},{"type":"shape","id":"3698467b-0ce9-4ef0-a8f2-89030f025514","elementConfiguration":{"binding":"{{Form.Email}}","type":"text","disableUpdates":false}}],"transformationConfigurations":[],"templateName":"SAP Template NEW","templateDescription":"","enableDocumentContentUpdater":true,"version":"2.0"}]]></TemplafyTemplateConfiguration>
</file>

<file path=customXml/itemProps1.xml><?xml version="1.0" encoding="utf-8"?>
<ds:datastoreItem xmlns:ds="http://schemas.openxmlformats.org/officeDocument/2006/customXml" ds:itemID="{C1422F45-04DB-421D-8796-270006657806}">
  <ds:schemaRefs>
    <ds:schemaRef ds:uri="64258341-33cf-48fc-b8f0-d1f2c418d843"/>
    <ds:schemaRef ds:uri="6a8ee7f9-826f-4e47-9dc5-56dd8d6ed40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10.xml><?xml version="1.0" encoding="utf-8"?>
<ds:datastoreItem xmlns:ds="http://schemas.openxmlformats.org/officeDocument/2006/customXml" ds:itemID="{A7BFCAAC-1FB0-4471-8121-07F86BA1F413}">
  <ds:schemaRefs>
    <ds:schemaRef ds:uri="64258341-33cf-48fc-b8f0-d1f2c418d843"/>
    <ds:schemaRef ds:uri="6a8ee7f9-826f-4e47-9dc5-56dd8d6ed40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11.xml><?xml version="1.0" encoding="utf-8"?>
<ds:datastoreItem xmlns:ds="http://schemas.openxmlformats.org/officeDocument/2006/customXml" ds:itemID="{E592BBB8-4E80-3C45-BEE9-486ED596EB3C}">
  <ds:schemaRefs/>
</ds:datastoreItem>
</file>

<file path=customXml/itemProps2.xml><?xml version="1.0" encoding="utf-8"?>
<ds:datastoreItem xmlns:ds="http://schemas.openxmlformats.org/officeDocument/2006/customXml" ds:itemID="{293D9B4C-8BBF-4BFA-999D-F8B7D67B0A31}">
  <ds:schemaRefs/>
</ds:datastoreItem>
</file>

<file path=customXml/itemProps3.xml><?xml version="1.0" encoding="utf-8"?>
<ds:datastoreItem xmlns:ds="http://schemas.openxmlformats.org/officeDocument/2006/customXml" ds:itemID="{97E3BD22-8559-41C7-B32B-85AADBCE3220}">
  <ds:schemaRefs/>
</ds:datastoreItem>
</file>

<file path=customXml/itemProps4.xml><?xml version="1.0" encoding="utf-8"?>
<ds:datastoreItem xmlns:ds="http://schemas.openxmlformats.org/officeDocument/2006/customXml" ds:itemID="{77EBBC25-7217-6047-A6FE-6E3834623618}">
  <ds:schemaRefs/>
</ds:datastoreItem>
</file>

<file path=customXml/itemProps5.xml><?xml version="1.0" encoding="utf-8"?>
<ds:datastoreItem xmlns:ds="http://schemas.openxmlformats.org/officeDocument/2006/customXml" ds:itemID="{857A434E-50B8-43E0-9F10-FCFDC36C158A}">
  <ds:schemaRefs/>
</ds:datastoreItem>
</file>

<file path=customXml/itemProps6.xml><?xml version="1.0" encoding="utf-8"?>
<ds:datastoreItem xmlns:ds="http://schemas.openxmlformats.org/officeDocument/2006/customXml" ds:itemID="{CC49FFC8-2FF3-4057-96F0-3BCD1A4F0351}">
  <ds:schemaRefs/>
</ds:datastoreItem>
</file>

<file path=customXml/itemProps7.xml><?xml version="1.0" encoding="utf-8"?>
<ds:datastoreItem xmlns:ds="http://schemas.openxmlformats.org/officeDocument/2006/customXml" ds:itemID="{291DCB28-1C52-4C0E-804A-6BD2D3F0FB8D}">
  <ds:schemaRefs>
    <ds:schemaRef ds:uri="http://schemas.microsoft.com/sharepoint/v3/contenttype/forms"/>
  </ds:schemaRefs>
</ds:datastoreItem>
</file>

<file path=customXml/itemProps8.xml><?xml version="1.0" encoding="utf-8"?>
<ds:datastoreItem xmlns:ds="http://schemas.openxmlformats.org/officeDocument/2006/customXml" ds:itemID="{7F6898E6-9ADD-4538-B0E5-FC21C8DB6903}">
  <ds:schemaRefs/>
</ds:datastoreItem>
</file>

<file path=customXml/itemProps9.xml><?xml version="1.0" encoding="utf-8"?>
<ds:datastoreItem xmlns:ds="http://schemas.openxmlformats.org/officeDocument/2006/customXml" ds:itemID="{626BBCBB-1894-4E66-BA48-9E91CE3ACBA0}">
  <ds:schemaRefs/>
</ds:datastoreItem>
</file>

<file path=docMetadata/LabelInfo.xml><?xml version="1.0" encoding="utf-8"?>
<clbl:labelList xmlns:clbl="http://schemas.microsoft.com/office/2020/mipLabelMetadata">
  <clbl:label id="{0cf7ac0a-4681-4823-ab0b-04ef02c5f873}" enabled="1" method="Standard" siteId="{42f7676c-f455-423c-82f6-dc2d99791af7}" removed="0"/>
</clbl:labelList>
</file>

<file path=docProps/app.xml><?xml version="1.0" encoding="utf-8"?>
<Properties xmlns="http://schemas.openxmlformats.org/officeDocument/2006/extended-properties" xmlns:vt="http://schemas.openxmlformats.org/officeDocument/2006/docPropsVTypes">
  <Template>PUBLIC_PowerPoint Template_SAP TechEd 2025</Template>
  <Application>Microsoft Office PowerPoint</Application>
  <PresentationFormat>Custom</PresentationFormat>
  <Slides>11</Slides>
  <Notes>2</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1_SAP TechEd Template</vt:lpstr>
      <vt:lpstr>PowerPoint Presentation</vt:lpstr>
      <vt:lpstr>PowerPoint Presentation</vt:lpstr>
      <vt:lpstr>PowerPoint Presentation</vt:lpstr>
      <vt:lpstr>Where to find the materials on your provided laptops</vt:lpstr>
      <vt:lpstr>02 What are the requirements and where to find the materials?</vt:lpstr>
      <vt:lpstr>Setting the python environment for the exercises</vt:lpstr>
      <vt:lpstr>How to upload the notebook </vt:lpstr>
      <vt:lpstr>PowerPoint Presentation</vt:lpstr>
      <vt:lpstr>PowerPoint Presentation</vt:lpstr>
      <vt:lpstr>DA266 Operationalizing AI with SAP Databricks in SAP Business Data Cloud</vt:lpstr>
      <vt:lpstr>PowerPoint Presentation</vt:lpstr>
    </vt:vector>
  </TitlesOfParts>
  <Manager/>
  <Company>SAP</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Sauer, Klaus-Peter</dc:creator>
  <cp:keywords/>
  <dc:description/>
  <cp:revision>17</cp:revision>
  <dcterms:created xsi:type="dcterms:W3CDTF">2025-09-23T14:30:26Z</dcterms:created>
  <dcterms:modified xsi:type="dcterms:W3CDTF">2025-11-05T08:21:27Z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PreviousAdHocReviewCycleID">
    <vt:i4>1357826825</vt:i4>
  </property>
  <property fmtid="{D5CDD505-2E9C-101B-9397-08002B2CF9AE}" pid="6" name="ContentTypeId">
    <vt:lpwstr>0x0101008629CC49D662D9438044480D18A7A079</vt:lpwstr>
  </property>
  <property fmtid="{D5CDD505-2E9C-101B-9397-08002B2CF9AE}" pid="7" name="TemplafyTimeStamp">
    <vt:lpwstr>2024-09-17T07:55:49</vt:lpwstr>
  </property>
  <property fmtid="{D5CDD505-2E9C-101B-9397-08002B2CF9AE}" pid="8" name="TemplafyTenantId">
    <vt:lpwstr>sap</vt:lpwstr>
  </property>
  <property fmtid="{D5CDD505-2E9C-101B-9397-08002B2CF9AE}" pid="9" name="TemplafyTemplateId">
    <vt:lpwstr>743088030174412800</vt:lpwstr>
  </property>
  <property fmtid="{D5CDD505-2E9C-101B-9397-08002B2CF9AE}" pid="10" name="TemplafyUserProfileId">
    <vt:lpwstr>637653955260011855</vt:lpwstr>
  </property>
  <property fmtid="{D5CDD505-2E9C-101B-9397-08002B2CF9AE}" pid="11" name="TemplafyLanguageCode">
    <vt:lpwstr>en-US</vt:lpwstr>
  </property>
  <property fmtid="{D5CDD505-2E9C-101B-9397-08002B2CF9AE}" pid="12" name="TemplafyFromBlank">
    <vt:bool>false</vt:bool>
  </property>
  <property fmtid="{D5CDD505-2E9C-101B-9397-08002B2CF9AE}" pid="13" name="MediaServiceImageTags">
    <vt:lpwstr/>
  </property>
</Properties>
</file>